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8" r:id="rId4"/>
    <p:sldId id="258" r:id="rId5"/>
    <p:sldId id="259" r:id="rId6"/>
    <p:sldId id="260" r:id="rId7"/>
    <p:sldId id="261" r:id="rId8"/>
    <p:sldId id="270" r:id="rId9"/>
    <p:sldId id="271" r:id="rId10"/>
    <p:sldId id="264" r:id="rId11"/>
    <p:sldId id="265"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9" d="100"/>
          <a:sy n="79" d="100"/>
        </p:scale>
        <p:origin x="4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1:27.064"/>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1:06.399"/>
    </inkml:context>
    <inkml:brush xml:id="br0">
      <inkml:brushProperty name="width" value="0.05" units="cm"/>
      <inkml:brushProperty name="height" value="0.05" units="cm"/>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1:17.720"/>
    </inkml:context>
    <inkml:brush xml:id="br0">
      <inkml:brushProperty name="width" value="0.05" units="cm"/>
      <inkml:brushProperty name="height" value="0.05" units="cm"/>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1:18.186"/>
    </inkml:context>
    <inkml:brush xml:id="br0">
      <inkml:brushProperty name="width" value="0.05" units="cm"/>
      <inkml:brushProperty name="height" value="0.05" units="cm"/>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08:33.551"/>
    </inkml:context>
    <inkml:brush xml:id="br0">
      <inkml:brushProperty name="width" value="0.05" units="cm"/>
      <inkml:brushProperty name="height" value="0.05" units="cm"/>
    </inkml:brush>
  </inkml:definitions>
  <inkml:trace contextRef="#ctx0" brushRef="#br0">308 194 24575,'0'9'0,"0"-1"0,1 0 0,0 0 0,1 0 0,0 0 0,0 0 0,1 0 0,-1 0 0,2-1 0,-1 1 0,8 10 0,-4-8 0,0-1 0,1 0 0,1 0 0,-1 0 0,1-1 0,1-1 0,10 8 0,16 6 0,0-2 0,1-2 0,65 21 0,-67-26 0,323 136 0,-256-103 0,-40-22 0,2-3 0,1-2 0,69 9 0,-37-7 0,-67-13 0,1-2 0,0 0 0,0-2 0,1-2 0,37-2 0,-65 1 0,0-1 0,0 0 0,-1 0 0,1 0 0,0 0 0,-1-1 0,1 1 0,-1-1 0,1 0 0,-1 0 0,0 0 0,0-1 0,0 1 0,0-1 0,0 1 0,-1-1 0,1 0 0,-1 0 0,0 0 0,0-1 0,0 1 0,0 0 0,0-1 0,-1 1 0,1-1 0,-1 0 0,0 1 0,0-1 0,0-4 0,2-13 0,-1 0 0,-2 0 0,1 0 0,-5-27 0,2 14 0,1 15 0,0 1 0,-2-1 0,0 1 0,-1 0 0,-1 0 0,0 0 0,-1 1 0,-12-23 0,13 31 0,0 1 0,-1-1 0,0 1 0,0 0 0,-1 1 0,0-1 0,0 1 0,-1 1 0,0-1 0,0 1 0,-1 1 0,1-1 0,-1 2 0,0-1 0,-1 1 0,-18-5 0,-26-4 0,-1 2 0,0 3 0,-62-2 0,-171 10 0,161 2 0,-456 0 0,424 11 0,26-1 0,115-12 0,13-1 0,0 0 0,1 1 0,-1 0 0,0 0 0,1 0 0,-1 1 0,0 0 0,1-1 0,-1 2 0,1-1 0,-8 3 0,11-3 0,1-1 0,0 0 0,0 0 0,-1 1 0,1-1 0,0 0 0,0 1 0,-1-1 0,1 0 0,0 1 0,0-1 0,0 0 0,0 1 0,0-1 0,-1 0 0,1 1 0,0-1 0,0 1 0,0-1 0,0 0 0,0 1 0,0-1 0,0 0 0,0 1 0,0-1 0,1 1 0,-1-1 0,0 0 0,0 1 0,0-1 0,0 0 0,1 1 0,11 12 0,19 3 0,16 2 0,1-3 0,52 10 0,-46-12 0,363 60 0,-308-55 0,-48-7 0,94 6 0,-137-18 0,-1 0 0,1 0 0,-1-2 0,0 0 0,24-8 0,81-36 0,6-2 0,79 3 0,-24 6 0,154-57 0,-315 87 0,-22 9 0,0 1 0,0 0 0,0 0 0,0-1 0,0 1 0,0 0 0,0 0 0,-1 0 0,1-1 0,0 1 0,0 0 0,0 0 0,0-1 0,0 1 0,0 0 0,0 0 0,-1 0 0,1-1 0,0 1 0,0 0 0,0 0 0,-1 0 0,1 0 0,0 0 0,0-1 0,0 1 0,-1 0 0,1 0 0,0 0 0,0 0 0,-1 0 0,1 0 0,0 0 0,0 0 0,-1 0 0,1 0 0,0 0 0,0 0 0,-1 0 0,1 0 0,-1 0 0,-45-3 0,-979 5 0,824 15 0,133-10 0,47-4 0,-1 1 0,-26 7 0,39-8 0,1 0 0,0 0 0,0 1 0,0-1 0,0 2 0,0-1 0,1 1 0,-8 7 0,14-11 0,0 0 0,-1 0 0,1 0 0,0 0 0,0 0 0,-1 1 0,1-1 0,0 0 0,0 1 0,1-1 0,-1 1 0,0-1 0,0 1 0,1-1 0,-1 1 0,1 0 0,-1-1 0,1 1 0,0 0 0,-1-1 0,1 1 0,0 0 0,0 0 0,1 3 0,0-3 0,0 0 0,0 0 0,1 0 0,-1 0 0,0-1 0,1 1 0,0 0 0,-1-1 0,1 1 0,0-1 0,0 1 0,0-1 0,0 0 0,0 0 0,4 2 0,9 3 0,0-1 0,0 0 0,31 4 0,33 0 0,1-3 0,131-8 0,-73-2 0,8 6 0,169-9 0,-256-2 0,-1-4 0,0-2 0,71-28 0,-28 2 0,-91 36 0,0 0 0,0-1 0,-1 0 0,0-1 0,-1 0 0,1 0 0,12-15 0,-19 20 0,0 0 0,-1 0 0,1 0 0,-1-1 0,1 1 0,-1 0 0,0-1 0,0 1 0,0-1 0,0 1 0,-1-1 0,1 0 0,-1 1 0,1-1 0,-1 0 0,0 1 0,0-1 0,0 0 0,0 1 0,-1-1 0,1 0 0,-1 1 0,0-1 0,1 0 0,-1 1 0,0-1 0,-1 1 0,1 0 0,0-1 0,-1 1 0,1 0 0,-1 0 0,0 0 0,1 0 0,-1 0 0,0 0 0,0 0 0,-4-2 0,-3-2 0,-1-1 0,0 1 0,0 1 0,0 0 0,0 1 0,-1 0 0,0 0 0,-11-2 0,-20-1 0,-1 1 0,0 2 0,-44 2 0,-131 12 0,210-9 0,-571 23 0,571-24 0,-56 3 0,61-3 0,-1 0 0,1 1 0,0-1 0,0 1 0,0 0 0,0 0 0,0 0 0,0 1 0,0-1 0,0 0 0,0 1 0,0 0 0,1 0 0,-1 0 0,-3 4 0,6-6 0,-1 1 0,1-1 0,0 1 0,0-1 0,0 1 0,0-1 0,0 1 0,0-1 0,0 1 0,0-1 0,0 1 0,0-1 0,0 1 0,0-1 0,0 1 0,0-1 0,1 1 0,-1-1 0,0 1 0,0-1 0,1 0 0,-1 1 0,0-1 0,0 1 0,1-1 0,-1 0 0,0 1 0,1-1 0,-1 0 0,1 1 0,-1-1 0,0 0 0,1 1 0,-1-1 0,1 0 0,-1 0 0,1 0 0,-1 0 0,1 1 0,-1-1 0,1 0 0,-1 0 0,1 0 0,-1 0 0,1 0 0,30 7 0,-28-6 0,101 13 0,138 4 0,111-19 0,-140-2 0,-176 3 0,-44 0 0,-67 0 0,-543 27 0,295 2 0,1123-32 0,-453 4 0,-343-1 0,5 0 0,0 0 0,0 0 0,-1 1 0,1 1 0,11 2 0,-19-3 0,1 0 0,-1 0 0,0 0 0,1 0 0,-1 0 0,0 1 0,0-1 0,0 1 0,0 0 0,0-1 0,0 1 0,0 0 0,0 0 0,-1 0 0,1 0 0,-1 0 0,1 1 0,-1-1 0,0 0 0,0 1 0,0-1 0,0 1 0,-1-1 0,1 5 0,2 19 0,-1 0 0,-1 0 0,-5 48 0,1-48 0,2 1 0,1 0 0,4 36 0,-4-59 0,1 0 0,0 0 0,1 0 0,-1 0 0,1 0 0,-1 0 0,1-1 0,0 1 0,1-1 0,3 6 0,-6-9 0,1 1 0,-1-1 0,0 1 0,1-1 0,0 1 0,-1-1 0,1 0 0,-1 1 0,1-1 0,0 0 0,-1 1 0,1-1 0,-1 0 0,1 0 0,0 0 0,-1 1 0,1-1 0,0 0 0,0 0 0,-1 0 0,1 0 0,0 0 0,-1 0 0,2-1 0,-1 1 0,1-1 0,-1 0 0,0 0 0,0 0 0,0 0 0,0 0 0,0 0 0,0 0 0,0 0 0,0-1 0,0 1 0,0 0 0,-1-1 0,1 1 0,0 0 0,0-3 0,4-9 0,-1-1 0,0 0 0,-1 0 0,-1 0 0,1-19 0,-1-78 0,-2 71 0,0 11-273,2-1 0,1 1 0,1-1 0,15-54 0,-3 36-6553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08:48.978"/>
    </inkml:context>
    <inkml:brush xml:id="br0">
      <inkml:brushProperty name="width" value="0.05" units="cm"/>
      <inkml:brushProperty name="height" value="0.05" units="cm"/>
    </inkml:brush>
  </inkml:definitions>
  <inkml:trace contextRef="#ctx0" brushRef="#br0">1 403 24575,'0'0'0,"1"1"0,-1 0 0,1 0 0,0 0 0,-1 0 0,1 0 0,0-1 0,-1 1 0,1 0 0,0-1 0,0 1 0,0 0 0,0-1 0,0 1 0,0-1 0,0 1 0,0-1 0,0 0 0,1 1 0,28 9 0,-23-8 0,154 40 0,230 28 0,-359-65 0,91 8 0,243-8 0,-216-7 0,-245 0 0,-169-26 0,-427-64 0,664 90 0,1 0 0,0-1 0,-45-11 0,50 2 0,20 12 0,1 0 0,0 0 0,0-1 0,0 1 0,0 0 0,0 0 0,-1-1 0,1 1 0,0 0 0,0 0 0,0-1 0,0 1 0,0 0 0,0 0 0,0-1 0,0 1 0,0 0 0,0-1 0,0 1 0,0 0 0,0 0 0,1-1 0,-1 1 0,0 0 0,0 0 0,0-1 0,0 1 0,0 0 0,0 0 0,1 0 0,-1-1 0,0 1 0,0 0 0,0 0 0,1 0 0,-1-1 0,0 1 0,0 0 0,1 0 0,-1 0 0,4-2 0,0 0 0,1 0 0,-1 0 0,1 1 0,-1 0 0,1 0 0,8 0 0,42-3 0,0 3 0,0 2 0,70 10 0,169 41 0,158 55 0,-385-91 0,-49-11 0,20 4 0,0 1 0,54 24 0,-89-33 0,0 1 0,0-1 0,0 1 0,-1-1 0,1 1 0,0 0 0,-1 0 0,1 0 0,-1 0 0,0 1 0,0-1 0,0 1 0,2 3 0,-4-6 0,1 1 0,-1-1 0,0 1 0,0 0 0,0-1 0,0 1 0,0 0 0,0-1 0,0 1 0,0-1 0,0 1 0,0 0 0,0-1 0,0 1 0,0 0 0,0-1 0,-1 1 0,1-1 0,0 1 0,0 0 0,-1-1 0,1 1 0,-1 0 0,0 0 0,-1 0 0,1 1 0,-1-1 0,1 0 0,-1 0 0,1 0 0,-1 0 0,0 0 0,1 0 0,-1-1 0,-2 1 0,-75 17 0,60-15 0,1 1 0,-36 12 0,67-25 0,-1-1 0,0-1 0,-1 0 0,17-20 0,31-30 0,-14 21 0,-13 13 0,-1-1 0,-1-1 0,29-39 0,-38 38 0,-9 13 0,1 0 0,0 1 0,1 1 0,16-16 0,-29 30 0,0 0 0,1 0 0,-1 1 0,0-1 0,0 0 0,0 0 0,0 0 0,1 1 0,-1-1 0,0 1 0,1-1 0,-1 1 0,0 0 0,1-1 0,-1 1 0,0 0 0,1 0 0,-1 0 0,1 0 0,2 0 0,-3 1 0,0-1 0,0 1 0,0 0 0,0 0 0,0-1 0,0 1 0,0 0 0,0 0 0,0 0 0,-1 0 0,1 0 0,0 0 0,0 0 0,-1 0 0,1 0 0,-1 1 0,1-1 0,0 2 0,1 6 0,0 0 0,0 1 0,-1-1 0,0 16 0,-1-22 0,0 33 0,0-24 0,-3-22 0,1-3 0,-2-28 0,-3 0 0,-1 1 0,-22-66 0,19 81 0,5 11 0,1 1 0,0-1 0,1 0 0,0 0 0,-2-18 0,6 32 0,-1-1 0,1 0 0,0 0 0,0 1 0,0-1 0,0 0 0,0 0 0,0 1 0,0-1 0,0 0 0,0 1 0,0-1 0,0 0 0,1 0 0,-1 1 0,0-1 0,0 0 0,1 1 0,-1-1 0,0 0 0,1 1 0,-1-1 0,1 0 0,-1 1 0,1-1 0,0 0 0,0 2 0,-1-1 0,1 0 0,0 1 0,-1-1 0,1 0 0,0 1 0,-1-1 0,1 1 0,0-1 0,-1 1 0,1-1 0,-1 1 0,1 0 0,-1-1 0,1 1 0,-1 0 0,0-1 0,1 1 0,-1 0 0,0 0 0,1-1 0,-1 1 0,0 0 0,0 1 0,6 15 0,-1 1 0,-1 1 0,-1-1 0,2 33 0,-5 81 0,-2-72 0,4 0 0,-1-35 0,0 0 0,-2-1 0,-1 1 0,-6 35 0,6-55 0,1 0 0,-1 0 0,0 0 0,0 0 0,-1-1 0,0 1 0,0-1 0,0 0 0,0 0 0,0 0 0,-1 0 0,0 0 0,1-1 0,-8 5 0,9-7 0,0 1 0,-1-1 0,1 0 0,0 0 0,-1 0 0,1 0 0,-1-1 0,1 1 0,-1-1 0,1 1 0,-1-1 0,1 0 0,-1 0 0,0 0 0,1 0 0,-1-1 0,1 1 0,-1-1 0,1 1 0,-1-1 0,1 0 0,-1 0 0,1 0 0,0 0 0,0-1 0,-1 1 0,1-1 0,0 1 0,0-1 0,0 0 0,-2-2 0,-10-13 0,1 0 0,0 0 0,1-1 0,-18-39 0,-7-9 0,-35-43 0,-16-27 0,81 124 0,0-1 0,2 0 0,-8-22 0,12 31 0,0-1 0,0 1 0,0 0 0,1 0 0,-1-1 0,1 1 0,0 0 0,0 0 0,0-1 0,1 1 0,0 0 0,0 0 0,0-1 0,2-5 0,3 1 0,-3 11 0,-6 18 0,-6 13 39,1 1 0,-7 65 0,6 69-1435,9-164 1310,-1 44-6740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08:53.828"/>
    </inkml:context>
    <inkml:brush xml:id="br0">
      <inkml:brushProperty name="width" value="0.05" units="cm"/>
      <inkml:brushProperty name="height" value="0.05" units="cm"/>
    </inkml:brush>
  </inkml:definitions>
  <inkml:trace contextRef="#ctx0" brushRef="#br0">1 0 24575,'9'0'0,"7"5"0,6 6 0,4 9 0,6 3 0,6 10 0,16 8 0,11 16 0,9 16 0,-5 8 0,-4-8 0,-13-18-8191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09:01.552"/>
    </inkml:context>
    <inkml:brush xml:id="br0">
      <inkml:brushProperty name="width" value="0.05" units="cm"/>
      <inkml:brushProperty name="height" value="0.05" units="cm"/>
    </inkml:brush>
  </inkml:definitions>
  <inkml:trace contextRef="#ctx0" brushRef="#br0">1265 880 24575,'-413'-17'0,"341"13"0,9-3 0,-114-27 0,-27-4 0,177 36 0,13 1 0,0-1 0,0 1 0,0-2 0,-17-5 0,27 6 0,0 1 0,0-1 0,0 0 0,0-1 0,0 1 0,0-1 0,1 0 0,-1 1 0,1-1 0,0-1 0,0 1 0,0 0 0,0-1 0,1 0 0,0 0 0,-1 1 0,-2-9 0,0-2 0,1 0 0,0-1 0,1 1 0,1-1 0,0 1 0,1-1 0,1-18 0,2-5 0,10-59 0,-2 43 0,27-86 0,-29 118 0,0 1 0,2-1 0,0 1 0,1 1 0,1 0 0,21-26 0,-29 42 0,-1 0 0,0 0 0,1 1 0,-1 0 0,1 0 0,0 0 0,0 0 0,1 0 0,4-1 0,-8 3 0,0 1 0,1-1 0,-1 1 0,0 0 0,1 0 0,-1 0 0,0 0 0,0 0 0,1 0 0,-1 0 0,0 0 0,1 1 0,-1-1 0,0 0 0,0 1 0,1-1 0,-1 1 0,0-1 0,0 1 0,0 0 0,0-1 0,0 1 0,1 0 0,-2 0 0,1 0 0,0 0 0,0 0 0,0 0 0,0 0 0,0 0 0,-1 0 0,1 0 0,-1 0 0,1 1 0,-1-1 0,1 0 0,0 3 0,5 16 0,-1 0 0,0 1 0,-2-1 0,0 1 0,-2 0 0,-1 38 0,0-23 0,-2 339 0,2-351 0,1 0 0,6 31 0,-5-47 0,0 1 0,1-1 0,-1 0 0,2 1 0,-1-1 0,1 0 0,0-1 0,1 1 0,7 10 0,-10-16 0,0 0 0,-1-1 0,1 1 0,0 0 0,0 0 0,0-1 0,0 1 0,0-1 0,0 0 0,1 1 0,-1-1 0,0 0 0,1 0 0,-1-1 0,1 1 0,-1 0 0,1-1 0,-1 0 0,1 1 0,-1-1 0,1 0 0,-1 0 0,1 0 0,-1-1 0,1 1 0,-1-1 0,1 1 0,2-2 0,6-3 0,-1 0 0,-1 0 0,1-1 0,-1 0 0,11-10 0,-3 3 0,270-179 0,-267 178 0,-1 0 0,2 1 0,43-19 0,-58 30 0,0-1 0,0 2 0,1-1 0,-1 1 0,1 0 0,-1 0 0,1 0 0,-1 1 0,1 0 0,-1 0 0,1 1 0,-1 0 0,1 0 0,-1 1 0,0-1 0,1 1 0,-1 1 0,0-1 0,9 6 0,-3 1 0,-1-1 0,0 2 0,-1-1 0,1 1 0,-2 1 0,0 0 0,0 0 0,7 14 0,54 103 0,-70-127 0,13 25 0,14 45 0,-24-61 0,0 0 0,-1-1 0,0 1 0,-1 1 0,0-1 0,-1 0 0,0 0 0,-1 13 0,0-21 0,1 0 0,0 0 0,-1 0 0,1 0 0,-1 0 0,0 0 0,0 0 0,1 0 0,-1 0 0,-1 0 0,1 0 0,-2 2 0,2-3 0,0 0 0,0-1 0,1 1 0,-1-1 0,0 0 0,0 1 0,1-1 0,-1 1 0,0-1 0,0 0 0,0 0 0,0 0 0,0 1 0,1-1 0,-1 0 0,0 0 0,0 0 0,0 0 0,0 0 0,0-1 0,-1 1 0,-2-1 0,1-1 0,-1 0 0,1 0 0,0 0 0,0 0 0,-1 0 0,1-1 0,1 1 0,-1-1 0,0 0 0,1 0 0,-4-5 0,-14-24 0,1-1 0,2-1 0,2 0 0,-14-44 0,15 38 0,-2 1 0,-38-69 0,53 105 0,-1 1 0,1-1 0,-1 1 0,0-1 0,0 1 0,0 0 0,0 0 0,0 0 0,0 0 0,-1 0 0,1 0 0,0 1 0,-4-2 0,5 3 0,-1 0 0,1 0 0,0 0 0,-1 0 0,1 0 0,0 0 0,-1 1 0,1-1 0,0 1 0,0-1 0,0 1 0,-1-1 0,1 1 0,0 0 0,0-1 0,0 1 0,0 0 0,0 0 0,0 0 0,0 0 0,0 0 0,0 0 0,1 0 0,-1 0 0,0 0 0,1 0 0,-1 0 0,1 1 0,-2 1 0,-7 16 0,-1 0 0,2 1 0,1 1 0,-10 40 0,-8 93 0,21-123 0,-2 32 0,-3 30 0,8-86 0,-1 1 0,0 0 0,0-1 0,0 0 0,-1 1 0,0-1 0,-1 0 0,-7 11 0,11-18 0,0 1 0,-1 0 0,1-1 0,-1 1 0,1 0 0,-1-1 0,1 1 0,-1-1 0,1 1 0,-1-1 0,0 1 0,1-1 0,-1 1 0,0-1 0,1 0 0,-1 1 0,0-1 0,0 0 0,1 0 0,-1 1 0,0-1 0,0 0 0,0 0 0,1 0 0,-1 0 0,0 0 0,0 0 0,0 0 0,1 0 0,-1 0 0,0-1 0,0 1 0,1 0 0,-1 0 0,0-1 0,0 1 0,1 0 0,-1-1 0,0 1 0,1-1 0,-1 1 0,1-1 0,-1 1 0,0-1 0,1 1 0,-1-1 0,1 0 0,0 1 0,-1-1 0,1 0 0,-1 1 0,1-1 0,0 0 0,0 0 0,-1-1 0,-4-8 0,1-1 0,0 1 0,-4-15 0,5 13 0,-5-11 0,-32-112 0,36 121 0,2-1 0,0 0 0,0 1 0,1-1 0,1 0 0,0 0 0,4-17 0,-4 31 0,0 0 0,0-1 0,0 1 0,1 0 0,-1-1 0,0 1 0,1 0 0,-1-1 0,1 1 0,0 0 0,-1 0 0,1 0 0,0-1 0,1 0 0,-2 2 0,1 0 0,-1 0 0,0 0 0,1 0 0,-1 0 0,0 0 0,1 0 0,-1 0 0,0 0 0,1 0 0,-1 0 0,0 0 0,1 0 0,-1 1 0,0-1 0,1 0 0,-1 0 0,0 0 0,0 0 0,1 1 0,-1-1 0,0 0 0,0 0 0,1 1 0,-1-1 0,0 0 0,0 0 0,0 1 0,1-1 0,-1 0 0,0 1 0,0-1 0,0 1 0,3 4 0,-1 0 0,0 0 0,0 1 0,-1-1 0,2 8 0,3 51 0,-4 99 0,-2-130 0,-1-15 0,1-35 0,20-618 0,-14 548 0,8-69 0,-11 132 0,2 0 0,0 0 0,18-47 0,-22 69 0,0-1 0,0 1 0,0 0 0,1-1 0,-1 1 0,1 0 0,-1 0 0,1-1 0,0 1 0,-1 1 0,1-1 0,0 0 0,4-2 0,-6 4 0,0 0 0,1 0 0,-1-1 0,1 1 0,-1 0 0,1 0 0,-1 0 0,1 0 0,-1 0 0,1 0 0,-1 0 0,0 0 0,1 0 0,-1 0 0,1 1 0,-1-1 0,1 0 0,-1 0 0,1 0 0,-1 0 0,0 1 0,1-1 0,-1 0 0,0 0 0,1 1 0,-1-1 0,1 1 0,9 20 0,-3 21 0,-2 0 0,-2 1 0,-4 76 0,0-48 0,-3 651 0,6-758 0,3 0 0,1 0 0,1 1 0,17-47 0,8-39 0,-22 63 0,-4 24 0,0 0 0,17-44 0,-13 57 0,-10 21 0,0 0 0,1 0 0,-1 0 0,0 0 0,0 0 0,0-1 0,0 1 0,0 0 0,0 0 0,0 0 0,1 0 0,-1 0 0,0 0 0,0 0 0,0-1 0,0 1 0,0 0 0,1 0 0,-1 0 0,0 0 0,0 0 0,0 0 0,0 0 0,1 0 0,-1 0 0,0 0 0,0 0 0,0 0 0,0 0 0,1 0 0,-1 0 0,0 0 0,0 0 0,0 0 0,0 0 0,0 0 0,1 0 0,-1 1 0,0-1 0,0 0 0,0 0 0,0 0 0,0 0 0,1 0 0,-1 0 0,0 0 0,0 1 0,0-1 0,0 0 0,1 3 0,0 1 0,0-1 0,0 1 0,-1-1 0,1 1 0,-1 0 0,0-1 0,-1 6 0,-4 41 0,-21 87 0,-2 13 0,29-136 0,4-13 0,8-21 0,-5-3 0,-2-1 0,0 0 0,4-45 0,-8 47 0,1-1 0,1 1 0,1-1 0,14-35 0,-19 56 0,1 0 0,0 0 0,-1 1 0,1-1 0,0 0 0,0 0 0,1 0 0,-1 1 0,0-1 0,0 0 0,1 1 0,-1-1 0,1 1 0,-1 0 0,1-1 0,0 1 0,0 0 0,2-1 0,-4 2 0,1 0 0,0 0 0,-1 0 0,1 0 0,-1 0 0,0 0 0,1 0 0,-1 0 0,1 1 0,-1-1 0,1 0 0,-1 0 0,1 1 0,-1-1 0,1 0 0,-1 1 0,0-1 0,1 0 0,-1 1 0,0-1 0,1 0 0,-1 1 0,0-1 0,1 1 0,-1 0 0,7 23 0,-2 37 0,-6 115 0,-1-117 0,2-424 0,-2 354 0,-4 12 0,-12 22 0,17-20 0,-1-1 0,1 1 0,-1 0 0,0-1 0,1 0 0,-1 1 0,-1-1 0,1 0 0,0 0 0,0 0 0,-1 0 0,1 0 0,-1-1 0,-4 3 0,6-5 0,0 0 0,-1 0 0,1 0 0,0 0 0,0 0 0,0-1 0,0 1 0,0 0 0,0-1 0,0 1 0,1 0 0,-1-1 0,0 1 0,1-1 0,-1 1 0,1-1 0,0 0 0,-1 1 0,1-1 0,0 1 0,0-1 0,0-2 0,0 0 0,-4-27 0,0-51 0,4 72 0,0 0 0,1 0 0,0 0 0,1 0 0,0 0 0,1 0 0,0 0 0,8-17 0,5 8 0,-16 19 0,1 0 0,-1 0 0,0-1 0,1 1 0,-1 0 0,1 0 0,-1 0 0,1 0 0,-1-1 0,1 1 0,0 0 0,-1 0 0,1 0 0,-1 0 0,1 0 0,-1 0 0,1 1 0,-1-1 0,1 0 0,-1 0 0,1 0 0,-1 0 0,1 1 0,-1-1 0,1 0 0,1 2 0,0 0 0,-1 0 0,1 1 0,0-1 0,-1 0 0,0 1 0,1-1 0,-1 1 0,0-1 0,0 1 0,-1-1 0,1 1 0,0 4 0,7 40 0,-2 0 0,-2 1 0,-5 89 0,0-122 0,0 0 0,-1 0 0,-1 0 0,0 0 0,-1-1 0,-11 27 0,12-35 0,0 0 0,0-1 0,-1 0 0,1 1 0,-1-1 0,0 0 0,-1-1 0,1 1 0,-1-1 0,0 0 0,0 0 0,0 0 0,-1-1 0,1 0 0,-1 0 0,0 0 0,0-1 0,-10 4 0,-16-1 0,0-1 0,0-2 0,0-1 0,-1-1 0,-33-5 0,-30 0 0,61 6 0,0 2 0,0 1 0,-47 11 0,76-13 0,0-1 0,0 0 0,0-1 0,0 0 0,0 0 0,-11-1 0,16 1 0,1 0 0,-1 0 0,0 0 0,1 0 0,-1 0 0,1-1 0,-1 1 0,1 0 0,-1 0 0,1-1 0,-1 1 0,1 0 0,-1-1 0,1 1 0,-1 0 0,1-1 0,0 1 0,-1-1 0,1 1 0,0-1 0,-1 1 0,1-1 0,0 1 0,-1-1 0,1 1 0,0-1 0,-1 0 0,2-1 0,-1 1 0,0-1 0,1 1 0,-1-1 0,1 1 0,0-1 0,-1 1 0,1 0 0,0-1 0,0 1 0,0 0 0,0 0 0,0-1 0,0 1 0,0 0 0,1-1 0,17-13 0,1 0 0,0 1 0,1 1 0,0 1 0,42-17 0,-22 18 0,-24 14 0,-17-3 0,1 1 0,-1-1 0,0 1 0,0-1 0,1 1 0,-1-1 0,0 1 0,0-1 0,1 1 0,-1-1 0,0 1 0,0-1 0,0 1 0,0-1 0,0 1 0,0 0 0,0-1 0,0 1 0,0-1 0,0 1 0,0-1 0,0 1 0,-1 0 0,1-1 0,0 1 0,0-1 0,0 1 0,-1-1 0,0 1 0,-6 11 0,-1 0 0,0-1 0,0 0 0,-2-1 0,1 0 0,-1 0 0,-11 8 0,1 0 0,-130 124 0,150-142 0,-39 30 0,39-29 0,-1 0 0,0-1 0,0 1 0,1 0 0,-1-1 0,0 0 0,0 1 0,0-1 0,0 1 0,0-1 0,0 0 0,1 1 0,-1-1 0,0 0 0,0 0 0,0 0 0,0 0 0,0 0 0,0 0 0,0 0 0,0 0 0,0 0 0,0-1 0,0 1 0,0 0 0,0 0 0,0-1 0,1 1 0,-1-1 0,0 1 0,0-1 0,0 1 0,1-1 0,-1 1 0,0-1 0,1 0 0,-1 1 0,0-1 0,1 0 0,-1 0 0,1 0 0,-1 1 0,1-1 0,-1-1 0,0-1 0,1 0 0,-1 0 0,1 0 0,0 0 0,0 1 0,0-1 0,1 0 0,-1 0 0,1 0 0,-1 1 0,1-1 0,0 0 0,0 1 0,0-1 0,0 0 0,1 1 0,-1-1 0,1 1 0,-1 0 0,1-1 0,0 1 0,0 0 0,0 0 0,3-2 0,2-2 0,0-1 0,1 1 0,0 1 0,1-1 0,-1 1 0,10-3 0,26-7 0,-1 2 0,2 2 0,0 1 0,55-3 0,35-7 0,-71 6 0,73-24 0,-124 33 0,-17 4 0,-23 4 0,-34 9 0,2 2 0,0 3 0,-57 24 0,-164 89 0,268-123 0,4-3 0,1 1 0,-1-1 0,0-1 0,0 0 0,-1 0 0,1 0 0,-1-1 0,-13 2 0,21-4 0,0 0 0,0 0 0,0 1 0,0-1 0,0 0 0,0 0 0,0-1 0,0 1 0,0 0 0,0 0 0,0 0 0,0-1 0,0 1 0,0 0 0,0-1 0,0 1 0,0-1 0,0 1 0,0-1 0,0 0 0,0 1 0,1-1 0,-1 0 0,0 1 0,0-1 0,1 0 0,-1 0 0,1 0 0,-1 0 0,1 0 0,-1 0 0,1 0 0,-1 1 0,1-1 0,0 0 0,0-1 0,-1 1 0,1 0 0,0 0 0,0 0 0,0 0 0,0 0 0,0 0 0,0 0 0,0 0 0,1 0 0,-1 0 0,0 0 0,1 0 0,0-1 0,1-4 0,0 0 0,1 0 0,0 1 0,0-1 0,0 1 0,1 0 0,4-6 0,19-14 0,1 0 0,1 2 0,1 0 0,1 3 0,49-26 0,49-33 0,-108 60 0,-21 18 0,0 1 0,1-1 0,-1 1 0,0-1 0,0 1 0,1-1 0,-1 1 0,0-1 0,0 1 0,0-1 0,0 1 0,1-1 0,-1 1 0,0-1 0,0 1 0,0-1 0,0 1 0,0-1 0,-1 1 0,1-1 0,0 1 0,0-1 0,0 0 0,0 1 0,-1-1 0,-1-1 0,-1 0 0,1 0 0,-1 1 0,1 0 0,-1-1 0,1 1 0,-1 0 0,0 0 0,0 0 0,0 1 0,1-1 0,-1 1 0,0-1 0,-5 1 0,-41-5 0,-1 2 0,0 2 0,-63 7 0,83-2 0,0 0 0,1 3 0,0 0 0,0 2 0,0 1 0,-50 25 0,61-26 0,12-6 0,0-1 0,1 1 0,-1 0 0,1 0 0,0 0 0,0 1 0,0 0 0,0 0 0,1 0 0,-1 0 0,1 1 0,-3 5 0,7-10 0,-1 0 0,1 1 0,0-1 0,0 0 0,0 0 0,0 1 0,0-1 0,0 0 0,0 0 0,0 1 0,0-1 0,0 0 0,0 0 0,0 1 0,0-1 0,0 0 0,0 0 0,0 1 0,0-1 0,0 0 0,1 0 0,-1 0 0,0 1 0,0-1 0,0 0 0,0 0 0,0 0 0,1 1 0,-1-1 0,0 0 0,0 0 0,0 0 0,1 0 0,-1 1 0,0-1 0,0 0 0,0 0 0,1 0 0,-1 0 0,0 0 0,0 0 0,1 0 0,-1 0 0,0 0 0,0 0 0,1 0 0,-1 0 0,0 0 0,0 0 0,1 0 0,-1 0 0,0 0 0,1 0 0,14-3 0,-2-2 0,0-1 0,-1 0 0,0-1 0,13-9 0,-17 10 0,0 0 0,1 0 0,0 1 0,0 0 0,1 1 0,-1 0 0,1 1 0,20-5 0,-25 8 0,0-1 0,0 1 0,0 0 0,0 0 0,0 0 0,0 1 0,0 0 0,0 0 0,0 0 0,0 1 0,0 0 0,-1 0 0,1 0 0,-1 0 0,1 0 0,4 5 0,-4-3 0,-1 0 0,0 0 0,0 1 0,0 0 0,-1 0 0,0 0 0,1 0 0,-2 0 0,1 1 0,-1-1 0,0 1 0,0 0 0,2 8 0,1 14 0,-1 0 0,-1 1 0,-1 0 0,-2-1 0,-1 1 0,-1-1 0,-2 1 0,-10 42 0,3-27 0,-3-1 0,-1-1 0,-2 0 0,-38 65 0,53-104 0,-3 7 0,0 0 0,-1-1 0,0 0 0,0 0 0,-1-1 0,-1 1 0,1-2 0,-11 10 0,16-16 0,1-1 0,0 1 0,0 0 0,0-1 0,0 1 0,0-1 0,-1 1 0,1-1 0,0 0 0,0 1 0,-1-1 0,1 0 0,0 0 0,-2 0 0,2 0 0,1 0 0,-1 0 0,1 0 0,-1-1 0,1 1 0,-1 0 0,1 0 0,-1-1 0,1 1 0,-1 0 0,1-1 0,0 1 0,-1 0 0,1-1 0,-1 1 0,1-1 0,0 1 0,-1-1 0,1 1 0,0-1 0,0 1 0,0-1 0,-1 0 0,1-1 0,-1-1 0,1 1 0,0-1 0,0 0 0,0 1 0,0-1 0,0 1 0,1-1 0,-1 1 0,1-1 0,-1 1 0,1 0 0,1-3 0,5-9 0,0 2 0,0-1 0,1 1 0,1 0 0,0 0 0,18-16 0,74-59 0,-52 47 0,211-205 0,-203 189 0,-31 30 0,-2 0 0,36-51 0,-50 59 0,-13 15 0,-10 9 0,-130 96 0,-14 9 0,-311 148 0,420-241 0,34-17 0,13-7 0,18-13 0,8-1 0,0 1 0,53-28 0,6-4 0,33-31 0,141-127 0,-250 202 0,-1 0 0,0-1 0,-1 1 0,8-11 0,-14 18 0,1-1 0,-1 0 0,1 1 0,-1-1 0,1 1 0,-1-1 0,1 1 0,-1-1 0,0 0 0,0 1 0,1-1 0,-1 0 0,0 1 0,0-1 0,0 0 0,1 0 0,-1 1 0,0-1 0,0 0 0,0 1 0,0-1 0,0 0 0,-1 0 0,1 1 0,0-1 0,0 0 0,0 1 0,-1-1 0,1 0 0,0 1 0,-1-1 0,1 1 0,0-1 0,-1 0 0,1 1 0,-1-1 0,1 1 0,-1-1 0,1 1 0,-1-1 0,1 1 0,-1 0 0,0-1 0,1 1 0,-1 0 0,0-1 0,1 1 0,-1 0 0,0 0 0,1-1 0,-2 1 0,-4-1 0,0 1 0,0-1 0,-1 1 0,-11 2 0,-34 5 0,-73 20 0,84-16 0,-1-1 0,0-3 0,-64 4 0,101-11 0,0 0 0,1-1 0,-1 1 0,0-1 0,1 0 0,-1 0 0,1-1 0,-8-2 0,11 3 0,0 1 0,0-1 0,0 0 0,0 1 0,0-1 0,1 0 0,-1 1 0,0-1 0,0 0 0,1 0 0,-1 0 0,0 0 0,1 0 0,-1 0 0,1 0 0,0 0 0,-1 0 0,1 0 0,0 0 0,-1 0 0,1 0 0,0 0 0,0 0 0,0 0 0,0 0 0,0 0 0,0 0 0,0 0 0,0 0 0,0 0 0,1 0 0,-1-1 0,0 1 0,1 0 0,-1 0 0,1 0 0,-1 1 0,1-1 0,-1 0 0,1 0 0,0 0 0,0-1 0,9-11 0,0 1 0,0 0 0,1 0 0,1 1 0,12-10 0,73-50 0,-73 54 0,15-10 0,0 1 0,2 2 0,58-26 0,-94 49 0,-1-1 0,1 1 0,0 0 0,0 0 0,-1 0 0,1 0 0,0 1 0,0 0 0,0 0 0,9 2 0,-13-2 0,0 0 0,0 0 0,-1 1 0,1-1 0,0 0 0,0 1 0,-1-1 0,1 0 0,0 1 0,-1-1 0,1 1 0,0-1 0,-1 1 0,1 0 0,-1-1 0,1 1 0,-1 0 0,1-1 0,-1 1 0,0 0 0,1-1 0,-1 1 0,0 0 0,1 0 0,-1 0 0,0 2 0,0-1 0,0 0 0,0 0 0,-1 0 0,1 0 0,-1 0 0,1 0 0,-1 0 0,0 0 0,0 0 0,0 0 0,0 0 0,0 0 0,-2 2 0,-31 40 0,-2-1 0,-2-3 0,-52 45 0,46-43 0,-59 63 0,-19 18 0,104-109 0,0-1 0,-1-1 0,-1 0 0,0-2 0,-24 10 0,-21 11 0,59-29 0,16-9 0,22-13 0,-24 17 0,0 0 0,0 1 0,-1-1 0,2 2 0,-1-1 0,0 1 0,0 0 0,17 1 0,-22 0 0,1 1 0,-1-1 0,0 1 0,1 0 0,-1 0 0,0 0 0,1 1 0,-1-1 0,0 1 0,0-1 0,0 1 0,0 0 0,0 0 0,-1 1 0,1-1 0,-1 0 0,1 1 0,-1 0 0,0-1 0,0 1 0,0 0 0,0 0 0,-1 0 0,3 5 0,0 7 0,0 0 0,-1 0 0,-1 1 0,0-1 0,-1 1 0,-1-1 0,0 1 0,-3 15 0,-2-111 0,6 65 0,0-1 0,1 0 0,1 1 0,0 0 0,1-1 0,1 1 0,0 1 0,12-24 0,-5 18 0,0 0 0,2 0 0,0 2 0,1-1 0,19-16 0,-22 21 0,2 2 0,0-1 0,0 2 0,21-14 0,-34 25 0,0-1 0,1 0 0,-1 1 0,0-1 0,0 1 0,0-1 0,1 1 0,-1-1 0,0 1 0,1 0 0,-1 0 0,0 0 0,1 0 0,-1 0 0,0 0 0,1 0 0,0 0 0,-1 1 0,0-1 0,-1 0 0,1 1 0,-1-1 0,0 1 0,1-1 0,-1 1 0,1-1 0,-1 1 0,0-1 0,1 1 0,-1-1 0,0 1 0,1-1 0,-1 1 0,0-1 0,0 1 0,0 0 0,1-1 0,-1 1 0,0 0 0,0-1 0,0 1 0,0 0 0,-1 5 0,1-1 0,-1 1 0,0-1 0,-1 0 0,1 1 0,-4 6 0,2-4 0,-2 3 0,0 0 0,1 1 0,1 0 0,0 0 0,-3 22 0,6-32 0,0 0 0,0 1 0,0-1 0,0 1 0,1-1 0,-1 0 0,1 1 0,0-1 0,-1 0 0,1 0 0,0 1 0,0-1 0,0 0 0,1 0 0,1 3 0,-1-3 0,1 0 0,-1-1 0,0 1 0,1-1 0,-1 1 0,1-1 0,-1 0 0,1 0 0,-1 0 0,1 0 0,0 0 0,0 0 0,-1-1 0,1 0 0,0 1 0,4-1 0,5-1 0,0 1 0,-1-1 0,1-1 0,-1 0 0,0-1 0,0 0 0,0-1 0,0 0 0,0 0 0,15-10 0,9-8 0,54-43 0,-63 44 0,1 1 0,53-30 0,-65 45 0,-13 8 0,-19 15 0,-75 44 0,-2-4 0,-164 74 0,255-131 0,-60 21 0,60-21 0,-1 0 0,1 0 0,-1-1 0,1 1 0,-1-1 0,0 0 0,1 0 0,-1-1 0,1 1 0,-1 0 0,1-1 0,-1 0 0,1 0 0,-1 0 0,-4-3 0,7 4 0,0-1 0,0 0 0,0 0 0,0 1 0,0-1 0,1 0 0,-1 0 0,0 0 0,0 0 0,1 0 0,-1 0 0,0 0 0,1 0 0,-1-1 0,1 1 0,0 0 0,-1 0 0,1 0 0,0-1 0,0 1 0,0 0 0,0 0 0,0 0 0,0-1 0,0 1 0,0 0 0,0 0 0,0-1 0,1 0 0,16-37 0,-14 33 0,16-28-227,1 1-1,2 1 1,1 1-1,1 1 1,51-48-1,-59 64-6598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09:14.790"/>
    </inkml:context>
    <inkml:brush xml:id="br0">
      <inkml:brushProperty name="width" value="0.05" units="cm"/>
      <inkml:brushProperty name="height" value="0.05" units="cm"/>
    </inkml:brush>
  </inkml:definitions>
  <inkml:trace contextRef="#ctx0" brushRef="#br0">1162 707 24575,'-34'2'0,"-54"9"0,31-3 0,17 0 0,0 2 0,1 1 0,0 2 0,1 1 0,-52 28 0,-28 11 0,116-53 0,0 1 0,0-1 0,-1 1 0,1-1 0,0 0 0,-1 0 0,1 0 0,-1 0 0,1 0 0,0 0 0,-1-1 0,1 1 0,0-1 0,0 1 0,-1-1 0,1 0 0,0 0 0,0 0 0,0 0 0,0-1 0,0 1 0,0 0 0,0-1 0,1 0 0,-1 1 0,0-1 0,1 0 0,-2-2 0,-7-8 0,2-1 0,0 0 0,-10-20 0,5 8 0,4 8 0,-55-84 0,56 89 0,-1 1 0,0 1 0,0-1 0,-1 2 0,0-1 0,-17-10 0,23 17 0,-1 0 0,1 0 0,-1 1 0,0 0 0,0 0 0,0 0 0,0 1 0,0 0 0,0 0 0,-1 0 0,1 0 0,0 1 0,-1 0 0,1 0 0,0 1 0,0-1 0,-1 1 0,1 0 0,0 0 0,-9 4 0,7-1 0,-1 0 0,1 0 0,-1 1 0,1 0 0,1 0 0,-1 0 0,1 1 0,0 0 0,0 1 0,1-1 0,-1 1 0,-4 9 0,-5 11 0,0 0 0,2 0 0,1 2 0,2-1 0,1 1 0,1 1 0,1 0 0,-3 31 0,9-56 0,1 0 0,-1 0 0,1 0 0,0 0 0,1 0 0,-1 0 0,1 0 0,0-1 0,0 1 0,0 0 0,1 0 0,0-1 0,0 1 0,0-1 0,0 0 0,4 6 0,-2-7 0,-1 1 0,1-1 0,0 0 0,1 0 0,-1 0 0,0-1 0,1 0 0,-1 0 0,1 0 0,0 0 0,0 0 0,0-1 0,0 0 0,0 0 0,9 0 0,58 4 0,0-4 0,0-2 0,0-4 0,-1-2 0,78-20 0,-116 20 0,53-21 0,-72 22 0,-1 0 0,0-1 0,0 0 0,-1 0 0,0-2 0,14-12 0,-11 3 0,-15 18 0,0 0 0,1-1 0,-1 1 0,0 0 0,0 0 0,0 0 0,0-1 0,0 1 0,0 0 0,0 0 0,0 0 0,0-1 0,0 1 0,0 0 0,0 0 0,0 0 0,0-1 0,0 1 0,0 0 0,0 0 0,0 0 0,-1 0 0,1-1 0,0 1 0,0 0 0,0 0 0,0 0 0,0 0 0,0-1 0,0 1 0,-1 0 0,1 0 0,0 0 0,0 0 0,0 0 0,0 0 0,-1 0 0,1 0 0,0-1 0,0 1 0,0 0 0,-1 0 0,1 0 0,0 0 0,0 0 0,0 0 0,-1 0 0,-2 0 0,0 1 0,-1-1 0,1 1 0,0-1 0,-1 1 0,1 0 0,0 1 0,0-1 0,-4 2 0,-63 39 0,-13 7 0,73-44 0,1-1 0,-1 0 0,0 0 0,0-1 0,-1-1 0,-18 3 0,26-5 0,0 0 0,0 0 0,-1 0 0,1 0 0,0-1 0,-1 0 0,1 1 0,0-1 0,0 0 0,0-1 0,0 1 0,0 0 0,0-1 0,0 0 0,0 0 0,0 0 0,1 0 0,-1 0 0,1 0 0,0-1 0,0 1 0,-1-1 0,1 1 0,1-1 0,-1 0 0,0 0 0,1 0 0,-1 0 0,1 0 0,0 0 0,-1-5 0,-2-10 0,0 0 0,1 0 0,1 0 0,1-28 0,1 11 0,2 1 0,2 0 0,1 0 0,2 0 0,1 1 0,1 0 0,2 1 0,1-1 0,2 2 0,1 0 0,35-52 0,-26 48 0,1 2 0,2 0 0,2 2 0,0 1 0,2 2 0,2 1 0,0 1 0,1 2 0,51-27 0,-64 39 0,1 2 0,1 1 0,0 0 0,0 2 0,27-5 0,-47 11 0,1 0 0,-1 0 0,1 1 0,-1 0 0,1-1 0,0 1 0,-1 1 0,1-1 0,0 0 0,-1 1 0,1 0 0,-1 0 0,1 0 0,-1 0 0,7 3 0,-10-3 0,1 0 0,0 0 0,0 0 0,0 0 0,-1-1 0,1 1 0,0 0 0,-1 0 0,1 1 0,-1-1 0,1 0 0,-1 0 0,0 0 0,1 0 0,-1 0 0,0 0 0,0 1 0,0-1 0,0 1 0,0 2 0,0 0 0,-1-1 0,0 1 0,0-1 0,0 1 0,0-1 0,0 0 0,-4 6 0,-14 23 0,-1-2 0,-2 0 0,-35 37 0,51-59 0,-101 108 0,-4-4 0,-5-5 0,-186 132 0,290-230 0,-2 2 0,-1-1 0,0 0 0,0-1 0,-1-1 0,0 0 0,-25 8 0,39-16 0,1 1 0,0-1 0,-1 1 0,1-1 0,0 0 0,-1 0 0,1 0 0,-1 0 0,1 0 0,0 0 0,-1 0 0,1 0 0,-1 0 0,1-1 0,0 1 0,-1 0 0,1-1 0,0 0 0,-1 1 0,1-1 0,-2-1 0,3 1 0,-1 0 0,0-1 0,1 1 0,-1 0 0,1-1 0,0 1 0,-1-1 0,1 1 0,0 0 0,0-1 0,0 1 0,0-1 0,0 1 0,0-1 0,0 1 0,1-1 0,-1 1 0,0 0 0,1-1 0,-1 1 0,2-3 0,9-17 0,0 0 0,2 1 0,0 0 0,1 1 0,29-29 0,16-18 0,3 2 0,3 3 0,73-53 0,-94 87 0,-35 25 0,-11 8 0,-14 11 0,-2 0 0,0-1 0,-30 19 0,10-8 0,-211 147 0,45-33 0,160-106 0,44-35 0,0 0 0,0 0 0,0 0 0,0 0 0,0 0 0,0 0 0,0 0 0,1 0 0,-1 0 0,0 0 0,0 0 0,0 0 0,0 0 0,0 0 0,0 0 0,0 0 0,0 0 0,0 1 0,0-1 0,0 0 0,0 0 0,0 0 0,0 0 0,0 0 0,0 0 0,0 0 0,0 0 0,0 0 0,0 0 0,0 0 0,0 1 0,17-9 0,24-16 0,21-21 0,21-12 0,-73 50 0,1 1 0,1 1 0,-1-1 0,1 2 0,18-5 0,-28 8 0,0 0 0,0 0 0,0 1 0,-1-1 0,1 1 0,0 0 0,0 0 0,1 0 0,-1 0 0,0 0 0,0 0 0,0 0 0,0 0 0,0 1 0,-1-1 0,1 1 0,0 0 0,0-1 0,0 1 0,0 0 0,0 0 0,-1 0 0,1 0 0,0 1 0,-1-1 0,1 0 0,-1 1 0,0-1 0,1 1 0,-1-1 0,0 1 0,0 0 0,0-1 0,0 1 0,0 0 0,0 0 0,0 0 0,-1 0 0,1 0 0,-1 0 0,0-1 0,1 1 0,-1 4 0,0 2 0,0 0 0,0 1 0,-1-1 0,0 1 0,0-1 0,-1 0 0,-1 0 0,1 0 0,-5 9 0,1-3 0,-2 0 0,0-1 0,0 0 0,-13 15 0,17-22 0,-1-1 0,-1 1 0,1-1 0,-1 0 0,0-1 0,0 1 0,0-1 0,0 0 0,-1-1 0,-11 5 0,16-7 0,0-1 0,0 1 0,0-1 0,1 1 0,-1-1 0,0 0 0,0 0 0,0 1 0,-1-2 0,1 1 0,0 0 0,1 0 0,-1-1 0,0 1 0,0-1 0,0 1 0,0-1 0,0 0 0,0 0 0,0 0 0,1 0 0,-1 0 0,0 0 0,1 0 0,-1-1 0,1 1 0,0 0 0,-1-1 0,1 0 0,-2-1 0,-1-4 0,1 0 0,0 0 0,0-1 0,0 1 0,1-1 0,-3-14 0,-1-13 0,2 0 0,1 0 0,3-62 0,25-107 0,-23 194 0,4-20 0,11-40 0,-15 63 0,0 1 0,1-1 0,0 1 0,0 0 0,0 0 0,1 0 0,0 0 0,0 1 0,0-1 0,1 1 0,8-8 0,-12 12 0,-1 1 0,1-1 0,0 1 0,-1-1 0,1 1 0,0-1 0,-1 1 0,1 0 0,0-1 0,-1 1 0,1 0 0,0 0 0,0 0 0,-1-1 0,1 1 0,0 0 0,0 0 0,0 0 0,-1 0 0,1 0 0,0 0 0,0 0 0,-1 1 0,1-1 0,0 0 0,0 0 0,-1 1 0,1-1 0,0 0 0,0 1 0,-1-1 0,1 1 0,-1-1 0,1 1 0,0-1 0,-1 1 0,1-1 0,-1 1 0,1-1 0,-1 1 0,1 0 0,1 3 0,0 0 0,0 0 0,0 1 0,-1-1 0,1 0 0,0 7 0,2 14 0,-1-1 0,-1 1 0,-1 0 0,-4 44 0,-22 105 0,19-136 0,-3 19 0,3-11 0,-2 0 0,-2-1 0,-30 82 0,40-125 0,-1-1 0,1 1 0,-1-1 0,1 0 0,-1 1 0,0-1 0,1 0 0,-1 0 0,0 1 0,0-1 0,0 0 0,0 0 0,0 0 0,0 0 0,0 0 0,-1 0 0,1 0 0,0-1 0,0 1 0,-1 0 0,-1 0 0,2-1 0,0-1 0,0 0 0,0 1 0,0-1 0,1 0 0,-1 1 0,0-1 0,1 0 0,-1 0 0,0 0 0,1 0 0,-1 1 0,1-1 0,0 0 0,-1 0 0,1 0 0,-1 0 0,1 0 0,0 0 0,0 0 0,0 0 0,0 0 0,0 0 0,0 0 0,0-1 0,0 1 0,0 0 0,0 0 0,1-1 0,0-14 0,1 1 0,1-1 0,0 1 0,1 0 0,1 0 0,0 0 0,9-16 0,-9 19 0,2 0 0,-1 0 0,1 1 0,1 0 0,0 0 0,1 0 0,0 1 0,16-13 0,-23 21 0,0 0 0,0 1 0,1-1 0,-1 1 0,0 0 0,1 0 0,-1 0 0,1 0 0,0 0 0,4 0 0,-6 1 0,0 0 0,0-1 0,0 2 0,0-1 0,0 0 0,0 0 0,0 0 0,0 0 0,0 1 0,0-1 0,0 0 0,0 1 0,0-1 0,0 1 0,0-1 0,0 1 0,-1 0 0,1-1 0,1 3 0,0-1 0,-1 0 0,1 1 0,-1 0 0,0-1 0,0 1 0,-1 0 0,1 0 0,0-1 0,-1 1 0,0 0 0,1 0 0,-1 0 0,0 0 0,-1-1 0,1 1 0,0 0 0,-1 0 0,0 0 0,-1 3 0,-13 37 0,-1-1 0,-3-1 0,-25 43 0,25-49 0,-12 12 0,70-92 0,1 3 0,2 1 0,2 2 0,1 1 0,99-60 0,-64 54 0,-71 40 0,0 0 0,0 0 0,1 1 0,-1 0 0,1 0 0,13-1 0,-23 4 0,1 0 0,0 0 0,0 0 0,-1-1 0,1 1 0,0 0 0,0 0 0,-1 0 0,1 0 0,0 0 0,0 0 0,-1 0 0,1 1 0,0-1 0,0 0 0,-1 0 0,1 1 0,0-1 0,-1 0 0,1 1 0,0-1 0,-1 0 0,1 1 0,-1-1 0,1 1 0,-1-1 0,1 1 0,0-1 0,-1 1 0,0 0 0,1-1 0,-1 1 0,1 0 0,-1-1 0,0 1 0,0 0 0,1-1 0,-1 1 0,0 0 0,0 0 0,0-1 0,0 1 0,0 0 0,0 0 0,-1 6 0,-1 0 0,0 0 0,0-1 0,0 1 0,-1-1 0,0 1 0,-1-1 0,1 0 0,-5 5 0,-46 59 0,9-17 0,-3-2 0,-1-2 0,-109 81 0,145-121 0,0-1 0,-1 0 0,0 0 0,0-1 0,-1-1 0,-28 8 0,39-13 0,0 0 0,0 0 0,0-1 0,0 1 0,0-1 0,0 0 0,0 0 0,1 0 0,-1-1 0,0 1 0,0-1 0,0 0 0,0 0 0,0 0 0,1-1 0,-1 1 0,1-1 0,-1 0 0,1 0 0,0 0 0,-1-1 0,1 1 0,0-1 0,0 1 0,1-1 0,-1 0 0,1 0 0,-1 0 0,1-1 0,0 1 0,0 0 0,-1-5 0,-2-3 0,1-1 0,0 0 0,1 0 0,0 0 0,1 0 0,0 0 0,1 0 0,1-1 0,0 1 0,0 0 0,1-1 0,1 1 0,0 0 0,1 0 0,0 0 0,6-13 0,-3 9 0,1 1 0,1 0 0,0 0 0,1 1 0,1 0 0,0 0 0,0 1 0,2 1 0,0 0 0,0 0 0,18-12 0,1 4 0,43-21 0,-21 12 0,-33 15 0,-20 14 0,1-1 0,-1 1 0,0 0 0,0 0 0,1-1 0,-1 1 0,0 0 0,0 0 0,0-1 0,0 1 0,1 0 0,-1-1 0,0 1 0,0 0 0,0-1 0,0 1 0,0 0 0,0-1 0,0 1 0,0 0 0,0-1 0,0 1 0,0 0 0,0 0 0,0-1 0,0 1 0,0 0 0,0-1 0,0 1 0,-2-2 0,0 1 0,0 0 0,0 0 0,0 0 0,1 0 0,-1 0 0,-1 0 0,1 0 0,0 1 0,0-1 0,-3 1 0,1-1 0,0 0 0,0-1 0,-1 1 0,1-1 0,0 0 0,-5-2 0,8 3 0,1 1 0,-1-1 0,1 0 0,-1 1 0,0-1 0,1 0 0,-1 1 0,1-1 0,0 0 0,-1 0 0,1 1 0,0-1 0,-1 0 0,1 0 0,0 0 0,0 0 0,0 1 0,-1-1 0,1 0 0,0 0 0,0 0 0,0 0 0,0 0 0,1 1 0,-1-1 0,0 0 0,0 0 0,0 0 0,1 0 0,-1 1 0,0-1 0,1 0 0,-1 0 0,1 1 0,-1-1 0,1 0 0,1 0 0,5-8 0,0 0 0,1 1 0,0 0 0,1 0 0,-1 1 0,1 0 0,1 1 0,0 0 0,-1 0 0,2 1 0,10-3 0,23-10 0,58-13 0,-75 24 0,-19 4 0,14-3 0,0 0 0,1 1 0,39-3 0,-60 7 0,-1 1 0,1 1 0,0-1 0,-1 0 0,1 0 0,0 1 0,-1-1 0,1 0 0,0 1 0,-1 0 0,3 0 0,-4 0 0,1-1 0,-1 1 0,1-1 0,-1 1 0,1-1 0,-1 0 0,0 1 0,1-1 0,-1 1 0,0 0 0,1-1 0,-1 1 0,0-1 0,0 1 0,1-1 0,-1 1 0,0 0 0,0-1 0,0 1 0,0 0 0,0 0 0,-1 3 0,0-1 0,0 1 0,0-1 0,0 1 0,-1-1 0,1 1 0,-1-1 0,0 0 0,-4 5 0,-14 18 0,-1 0 0,-1-2 0,-1-1 0,-49 38 0,-123 74 0,83-61 0,87-57 0,59-36 0,39-9 0,148-35 0,-212 61 0,1 0 0,-1 0 0,1 1 0,9 0 0,-18 0 0,-1 1 0,1 0 0,0 0 0,-1 0 0,1 0 0,-1 0 0,1 0 0,-1 0 0,1 0 0,0 1 0,-1-1 0,1 0 0,-1 0 0,1 0 0,-1 1 0,1-1 0,-1 0 0,1 0 0,-1 1 0,1-1 0,-1 0 0,1 1 0,-1-1 0,1 1 0,-1-1 0,0 1 0,1-1 0,-1 1 0,0-1 0,1 1 0,-1-1 0,0 1 0,0-1 0,0 1 0,1-1 0,-1 1 0,0 0 0,0-1 0,0 1 0,0-1 0,0 1 0,0 0 0,0-1 0,0 1 0,0-1 0,0 1 0,-1 0 0,-1 4 0,0 0 0,-1 0 0,1-1 0,-1 1 0,0-1 0,-1 0 0,1 0 0,-1 0 0,0 0 0,-6 4 0,-53 38 0,43-32 0,-101 64 0,-70 53 0,186-128 0,1 1 0,-1 0 0,1 0 0,0 0 0,1 0 0,-1 1 0,1-1 0,-5 8 0,8-12 0,0 1 0,0 0 0,-1-1 0,1 1 0,0-1 0,0 1 0,0 0 0,0-1 0,0 1 0,0 0 0,0-1 0,0 1 0,0-1 0,0 1 0,0 0 0,0-1 0,1 1 0,-1-1 0,0 1 0,0 0 0,0-1 0,1 1 0,-1-1 0,0 1 0,1-1 0,-1 1 0,1-1 0,-1 1 0,1-1 0,-1 1 0,1-1 0,-1 0 0,1 1 0,-1-1 0,1 0 0,-1 1 0,1-1 0,-1 0 0,1 0 0,0 0 0,-1 1 0,1-1 0,-1 0 0,1 0 0,0 0 0,0 0 0,15 1 0,0 0 0,0 0 0,0-2 0,1 0 0,-1-1 0,0-1 0,28-8 0,-4 2 0,885-242-664,-848 231 664,-75 19 0,-1 1 0,1-1 0,-1 1 0,0 0 0,1 0 0,-1 0 0,1 0 0,-1 0 0,1 0 0,-1 0 0,0 0 0,1 0 0,-1 1 0,1-1 0,-1 0 0,3 2 0,-4-1 0,0-1 0,0 1 0,0-1 0,0 1 0,1-1 0,-1 1 0,0 0 0,-1-1 0,1 1 0,0-1 0,0 1 0,0-1 0,0 1 0,0-1 0,-1 1 0,1-1 0,0 1 0,0-1 0,-1 1 0,1-1 0,0 1 0,-1-1 0,1 1 0,0-1 0,-1 0 0,1 1 0,-1 0 0,-39 32 0,-23 7 83,0-3 0,-3-2 0,-73 27 0,-212 55 249,332-112-332,9-1 0,-1 0 0,-1-1 0,1-1 0,0 0 0,-1 0 0,1-1 0,-1 0 0,-12-2 0,24 1 0,0 0 0,-1 0 0,1 0 0,0 0 0,-1 0 0,1-1 0,-1 1 0,1 0 0,0 0 0,-1 0 0,1 0 0,0-1 0,-1 1 0,1 0 0,0 0 0,0-1 0,-1 1 0,1 0 0,0-1 0,0 1 0,-1 0 0,1-1 0,0 1 0,0 0 0,0-1 0,-1 1 0,1 0 0,0-1 0,0 1 0,0-1 0,0 1 0,0 0 0,0-1 0,0 1 0,0-1 0,0 1 0,0 0 0,0-1 0,0 1 0,0-1 0,0 1 0,1 0 0,-1-1 0,0 1 0,0 0 0,0-1 0,0 1 0,1 0 0,-1-1 0,0 1 0,0 0 0,1-1 0,-1 1 0,0 0 0,1 0 0,-1-1 0,1 1 0,5-7 0,0 1 0,0-1 0,1 1 0,0 1 0,0-1 0,15-7 0,60-28 0,-67 34 0,99-42 0,1 4 0,2 6 0,204-41 0,-305 77 0,0 1 0,0 0 0,24 1 0,-39 1 0,0 0 0,0 0 0,0 0 0,1 1 0,-1-1 0,0 0 0,0 0 0,1 1 0,-1-1 0,0 1 0,0-1 0,0 1 0,0-1 0,0 1 0,0 0 0,0-1 0,2 3 0,-3-3 0,0 1 0,0 0 0,1-1 0,-1 1 0,0 0 0,0-1 0,0 1 0,0-1 0,0 1 0,0 0 0,0-1 0,0 1 0,0 0 0,0-1 0,-1 1 0,1-1 0,0 1 0,0 0 0,-1-1 0,1 1 0,0-1 0,0 1 0,-2 0 0,-2 5 0,-1 0 0,0-1 0,0 0 0,-9 7 0,12-11 0,-46 35 0,-64 35 0,-38 28 0,144-95 0,1 1 0,0-1 0,0 1 0,-6 8 0,10-13 0,1 1 0,0-1 0,-1 1 0,1-1 0,-1 1 0,1 0 0,0-1 0,-1 1 0,1-1 0,0 1 0,0 0 0,0-1 0,-1 1 0,1 0 0,0-1 0,0 1 0,0 0 0,0-1 0,0 1 0,0 0 0,0-1 0,0 1 0,0 0 0,1-1 0,-1 1 0,0 0 0,0-1 0,1 1 0,-1 0 0,0-1 0,1 1 0,-1-1 0,0 1 0,1-1 0,-1 1 0,1-1 0,-1 1 0,1-1 0,-1 1 0,1-1 0,-1 1 0,1-1 0,0 0 0,-1 0 0,1 1 0,0-1 0,-1 0 0,1 0 0,0 1 0,-1-1 0,1 0 0,0 0 0,-1 0 0,1 0 0,0 0 0,10 1 0,0 1 0,-1-2 0,1 1 0,0-1 0,0-1 0,-1 0 0,1-1 0,0 0 0,-1 0 0,0-1 0,13-6 0,6-3 0,-1-1 0,44-28 0,-43 22 0,-1-2 0,-1-1 0,28-29 0,66-83 0,-75 80 0,78-70 0,-118 119 0,0 0 0,0 1 0,0 0 0,13-6 0,-18 9 0,-1 1 0,1-1 0,0 1 0,-1-1 0,1 1 0,0 0 0,0 0 0,-1-1 0,1 1 0,0 0 0,0 0 0,-1 0 0,1 0 0,0 0 0,0 0 0,0 0 0,-1 0 0,1 0 0,0 0 0,0 0 0,-1 0 0,1 0 0,0 1 0,0-1 0,-1 0 0,1 1 0,0-1 0,-1 1 0,1-1 0,0 0 0,-1 1 0,1-1 0,-1 1 0,1 0 0,-1-1 0,1 1 0,-1-1 0,1 1 0,-1 0 0,1 0 0,-1-1 0,0 1 0,1 0 0,-1-1 0,0 1 0,0 0 0,0 0 0,0 0 0,0-1 0,1 1 0,-1 0 0,-1 0 0,1-1 0,0 2 0,0 2 0,0-1 0,-1 0 0,1 0 0,-1 0 0,0 0 0,0 0 0,0 0 0,0 0 0,-1 0 0,1 0 0,-1 0 0,-3 4 0,-31 32 0,34-38 0,-51 46 0,-3-4 0,-1-1 0,-2-3 0,-2-3 0,-120 52 0,146-76 0,23-10 0,47-19 0,46-15 0,13-5 0,6-7 0,139-67 0,-211 92 0,-73 37 0,-56 32 0,64-30 0,-1-2 0,-66 23 0,96-38 0,-1-1 0,1 0 0,-1-1 0,1 0 0,-12 0 0,19-1 0,-1 0 0,0 0 0,1 0 0,-1 0 0,1-1 0,-1 1 0,1 0 0,-1-1 0,1 1 0,-1-1 0,1 0 0,-1 1 0,1-1 0,-1 0 0,1 0 0,0 0 0,0 0 0,-1 0 0,1 0 0,0 0 0,0 0 0,0 0 0,0-1 0,0 1 0,0 0 0,1-1 0,-1 1 0,0-1 0,1 1 0,-1-1 0,1 1 0,-1-1 0,1 1 0,0-1 0,-1-2 0,2-3 0,0 0 0,0 0 0,0 0 0,1 0 0,0 1 0,1-1 0,-1 1 0,1 0 0,0 0 0,1 0 0,0 0 0,-1 0 0,2 1 0,4-6 0,15-16 0,39-33 0,-54 52 0,342-269 0,-287 230 0,-62 46 0,-1 1 0,0-1 0,0 0 0,0 0 0,0 0 0,0 0 0,0 0 0,0 0 0,0 0 0,0 0 0,0 0 0,0-1 0,0 1 0,-1 0 0,1-1 0,-1 1 0,1 0 0,-1-1 0,1 1 0,-1 0 0,0-1 0,0 1 0,0-1 0,0-1 0,-1 2 0,0 0 0,-1 0 0,1-1 0,0 1 0,-1 1 0,1-1 0,-1 0 0,1 0 0,-1 0 0,0 1 0,1-1 0,-1 1 0,0-1 0,0 1 0,1 0 0,-1 0 0,0 0 0,0 0 0,1 0 0,-3 0 0,-29 2 0,-1 1 0,1 2 0,-62 16 0,80-17 0,-276 77 0,232-61 0,2 3 0,-105 57 0,45-11 0,172-102 0,111-48 0,-160 79 0,0 0 0,-1 0 0,1 1 0,0 0 0,0-1 0,-1 2 0,1-1 0,0 1 0,11 1 0,-15-1 0,0 1 0,0-1 0,1 1 0,-1 0 0,-1 0 0,1 0 0,0 0 0,0 0 0,0 0 0,0 0 0,-1 1 0,1-1 0,-1 0 0,1 1 0,-1 0 0,0-1 0,1 1 0,-1 0 0,0 0 0,0 0 0,0 0 0,0-1 0,0 1 0,-1 1 0,1-1 0,-1 0 0,1 0 0,-1 0 0,0 0 0,0 0 0,0 3 0,0 11 0,-1 0 0,0 1 0,-1-1 0,-1 0 0,-1 0 0,0 0 0,-1 0 0,-11 24 0,-4 4 0,-44 69 0,54-96 0,-1-1 0,-1 0 0,0-1 0,-1 0 0,0-1 0,-27 21 0,37-33 0,1 0 0,0-1 0,0 1 0,-1-1 0,1 0 0,-1 0 0,1 0 0,-1 0 0,1-1 0,-4 2 0,6-2 0,-1 0 0,1 0 0,-1 0 0,1 0 0,-1-1 0,1 1 0,-1 0 0,1 0 0,-1 0 0,1 0 0,-1 0 0,1-1 0,0 1 0,-1 0 0,1 0 0,-1-1 0,1 1 0,0 0 0,-1-1 0,1 1 0,0 0 0,-1-1 0,1 1 0,0 0 0,0-1 0,-1 1 0,1-1 0,0 1 0,0-1 0,0 1 0,-1-1 0,1 0 0,0-3 0,0 0 0,0-1 0,1 1 0,-1 0 0,1-1 0,0 1 0,0 0 0,1 0 0,-1 0 0,5-8 0,10-18 0,2 0 0,0 1 0,2 0 0,2 2 0,0 1 0,38-35 0,170-126 0,-25 23 0,-251 185 0,-187 134 0,10 22 0,208-164 0,-48 41 0,-25 21 0,75-65 0,0-1 0,-1 0 0,0-1 0,-26 10 0,39-17 0,-1-1 0,1 1 0,-1-1 0,0 1 0,0-1 0,1 1 0,-1-1 0,0 0 0,0 0 0,1 0 0,-1 0 0,0 0 0,-2-1 0,3 1 0,1 0 0,-1 0 0,1-1 0,-1 1 0,1 0 0,0-1 0,-1 1 0,1 0 0,-1-1 0,1 1 0,0-1 0,0 1 0,-1-1 0,1 1 0,0-1 0,0 1 0,-1 0 0,1-1 0,0 1 0,0-1 0,0 0 0,0 1 0,0-1 0,0 1 0,0-1 0,0 1 0,0-1 0,0 0 0,1-3 0,0 0 0,0-1 0,0 1 0,1 0 0,-1 0 0,1 1 0,0-1 0,0 0 0,5-5 0,11-14 0,2 2 0,-1 0 0,46-34 0,80-48 0,-105 76 0,-33 22 0,3-2 0,-1 0 0,1 1 0,0 1 0,1-1 0,15-5 0,-25 11 0,-1 0 0,1 0 0,0-1 0,-1 1 0,1 0 0,0 0 0,-1 0 0,1 0 0,0 0 0,-1 0 0,1 0 0,0 0 0,-1 0 0,1 0 0,0 0 0,-1 0 0,1 0 0,0 1 0,-1-1 0,1 0 0,0 1 0,-1-1 0,1 0 0,-1 1 0,1-1 0,0 1 0,0 0 0,-1 0 0,1 0 0,-1 0 0,0 0 0,1 0 0,-1 0 0,0 0 0,0 0 0,0 1 0,0-1 0,0 0 0,0 0 0,0 0 0,-1 0 0,1 0 0,-1 2 0,-17 37 0,2-16 0,-1 0 0,-1-1 0,-1-1 0,-29 26 0,-95 73 0,129-110 0,-20 16 0,-46 26 0,56-41 0,24-15 0,16-8 0,187-109 0,-47 31 0,-122 68 0,-9 4 0,1 1 0,34-14 0,-57 29 0,-1 0 0,1 0 0,0 0 0,0 0 0,0 0 0,0 1 0,0-1 0,0 1 0,0 0 0,1 0 0,-1 0 0,0 0 0,5 1 0,-7 0 0,-1-1 0,1 0 0,0 1 0,-1-1 0,1 0 0,-1 1 0,1-1 0,-1 1 0,1-1 0,-1 1 0,1-1 0,-1 1 0,1-1 0,-1 1 0,0-1 0,1 1 0,-1 0 0,0-1 0,0 1 0,1 0 0,-1-1 0,0 1 0,0 0 0,0 2 0,0-1 0,0 0 0,0 0 0,0 1 0,-1-1 0,1 0 0,-1 0 0,0 0 0,1 0 0,-3 4 0,-18 35 0,-37 53 0,11-19 0,3 7 0,-30 47 0,46-96 0,27-31 0,0-1 0,-1 0 0,1 1 0,-1-1 0,0 0 0,0 0 0,1 0 0,-1 0 0,0 0 0,0 0 0,0 0 0,0-1 0,0 1 0,0-1 0,0 1 0,-4-1 0,6 0 0,-1 0 0,0 0 0,1 0 0,-1 0 0,0 0 0,1-1 0,-1 1 0,0 0 0,1 0 0,-1-1 0,1 1 0,-1 0 0,1-1 0,-1 1 0,1-1 0,-1 1 0,1-1 0,-1 1 0,1-1 0,-1 1 0,1-1 0,0 1 0,-1-1 0,1 1 0,0-1 0,0 0 0,-1 1 0,1-1 0,0 0 0,0 1 0,0-1 0,0 0 0,0 0 0,0-2 0,0 1 0,0-1 0,0 0 0,1 1 0,-1-1 0,1 0 0,0 1 0,1-5 0,6-6 0,0 0 0,0 1 0,1 0 0,1 0 0,0 1 0,1 1 0,0-1 0,16-10 0,-26 20 0,67-51 0,2 4 0,85-44 0,-98 58 0,-33 19 0,-44 24 0,-93 54 0,-114 59 0,163-91 0,-111 37 0,157-63 0,0 0 0,0 0 0,-1-2 0,-37 2 0,55-4 0,0-1 0,0 0 0,0 0 0,0 0 0,0 0 0,0 0 0,0 0 0,0 0 0,0 0 0,0 0 0,0 0 0,0-1 0,0 1 0,0 0 0,0-1 0,0 1 0,1 0 0,-1-1 0,0 1 0,0-1 0,0 0 0,1 1 0,-1-1 0,0 0 0,0 1 0,1-1 0,-1 0 0,1 0 0,-1 0 0,1 1 0,-1-1 0,1 0 0,-1 0 0,1 0 0,0 0 0,-1 0 0,1 0 0,0 0 0,0 0 0,0 0 0,0 0 0,0 0 0,0 0 0,0 0 0,0 0 0,0 0 0,0 0 0,1 0 0,-1 0 0,0 0 0,1 0 0,-1 1 0,0-1 0,1 0 0,0-1 0,4-8 0,1 1 0,0 0 0,0 0 0,8-8 0,-8 10 0,12-15 0,6-6 0,-24 28 0,0 0 0,0 0 0,0 0 0,0 0 0,0 0 0,0 0 0,-1 0 0,1 0 0,0 0 0,0 0 0,0 0 0,0 0 0,0 0 0,0 0 0,0-1 0,0 1 0,0 0 0,0 0 0,0 0 0,0 0 0,0 0 0,0 0 0,0 0 0,0 0 0,0 0 0,0 0 0,0 0 0,0 0 0,0 0 0,0 0 0,0-1 0,0 1 0,0 0 0,0 0 0,0 0 0,0 0 0,0 0 0,0 0 0,0 0 0,0 0 0,0 0 0,0 0 0,0 0 0,-16 12 0,-11 10 0,-54 41 0,80-62 0,-1 0 0,0 0 0,1 1 0,-1-1 0,0 0 0,1 0 0,-1-1 0,0 1 0,0 0 0,0 0 0,0-1 0,0 0 0,0 1 0,0-1 0,0 0 0,0 0 0,0 0 0,0 0 0,0 0 0,-2-1 0,3 1 0,1 0 0,-1-1 0,1 1 0,0-1 0,-1 1 0,1-1 0,-1 1 0,1-1 0,0 1 0,-1-1 0,1 0 0,0 1 0,0-1 0,-1 1 0,1-1 0,0 0 0,0 1 0,0-1 0,0 0 0,0 1 0,0-1 0,0 0 0,0 0 0,8-30 0,13-10 0,2 0 0,2 1 0,29-36 0,-26 38 0,-1-1 0,40-81 0,-66 118 0,0 1 0,-1 0 0,1 0 0,-1-1 0,1 1 0,-1 0 0,0-1 0,1 1 0,-1 0 0,0-1 0,0 1 0,0-1 0,0 1 0,0 0 0,0-1 0,0 1 0,-1-1 0,0-2 0,1 4 0,-1-1 0,0 0 0,1 1 0,-1-1 0,0 1 0,0-1 0,1 0 0,-1 1 0,0 0 0,0-1 0,0 1 0,1-1 0,-1 1 0,0 0 0,0 0 0,0 0 0,0-1 0,0 1 0,0 0 0,0 0 0,-1 0 0,-6 1 0,-1 0 0,0 1 0,1-1 0,-14 6 0,13-4 0,-14 4 0,-17 6 0,35-13 0,21-7 0,55-33 0,-57 31 0,0 0 0,0 1 0,1 1 0,0 0 0,0 1 0,19-4 0,-33 10 0,0-1 0,0 1 0,0 0 0,0 0 0,0 0 0,0 0 0,0 0 0,0 0 0,1 0 0,-1 0 0,0 0 0,0 1 0,0-1 0,0 0 0,0 1 0,0-1 0,1 1 0,-1 0 0,-1-1 0,0 1 0,1-1 0,-1 1 0,1 0 0,-1-1 0,0 1 0,1-1 0,-1 1 0,0 0 0,0-1 0,0 1 0,1-1 0,-1 1 0,0 0 0,0-1 0,0 1 0,0 0 0,0-1 0,0 1 0,-1 1 0,1 2 0,-2 0 0,1 0 0,0 0 0,-1 0 0,0-1 0,0 1 0,0 0 0,-3 3 0,-21 25 0,-2-2 0,-1-1 0,-56 45 0,29-27 0,-140 115 0,192-159 0,1 0 0,0 0 0,0 0 0,0 0 0,0 0 0,1 1 0,-1-1 0,1 1 0,0-1 0,0 1 0,-2 5 0,3-8 0,1 0 0,0 0 0,0 0 0,0-1 0,0 1 0,0 0 0,0 0 0,1-1 0,-1 1 0,0 0 0,0 0 0,0-1 0,1 1 0,-1 0 0,0 0 0,1-1 0,-1 1 0,1-1 0,-1 1 0,1 0 0,-1-1 0,1 1 0,0 0 0,2 1 0,-1-1 0,1 1 0,-1-1 0,1 0 0,0 0 0,0 0 0,-1 0 0,1-1 0,5 1 0,11 1 0,-1-1 0,0 0 0,1-2 0,-1 0 0,27-6 0,91-28 0,-121 31 0,184-67 0,-163 57 0,-65 32 0,-424 212 0,400-207 0,-189 72 0,242-95 0,-49 13 0,46-12 0,1-1 0,-1 0 0,1 0 0,-1 0 0,1 0 0,-1 0 0,1 0 0,-1-1 0,1 1 0,-1-1 0,1 1 0,0-1 0,-1 0 0,1 0 0,-4-2 0,6 2 0,-1 0 0,0 0 0,0 0 0,0 1 0,0-1 0,1 0 0,-1 0 0,0 0 0,1-1 0,-1 1 0,1 0 0,-1 0 0,1 0 0,-1 0 0,1 0 0,0-1 0,0 1 0,0 0 0,0 0 0,0 0 0,0-1 0,0 1 0,0 0 0,0 0 0,0-1 0,0 1 0,2-2 0,15-33 0,-8 22 0,1 0 0,1 1 0,0 1 0,0 0 0,1 0 0,21-15 0,92-54 0,-98 65 0,63-37 0,2 4 0,150-56 0,-227 100 0,50-16 0,-62 20 0,0 1 0,1-1 0,-1 0 0,0 1 0,0 0 0,0 0 0,1 0 0,-1 0 0,0 0 0,0 1 0,0-1 0,1 1 0,-1 0 0,0 0 0,3 2 0,-5-3 0,-1 1 0,1-1 0,-1 1 0,1 0 0,-1-1 0,0 1 0,1-1 0,-1 1 0,0 0 0,0-1 0,1 1 0,-1 0 0,0-1 0,0 1 0,0 0 0,0-1 0,0 1 0,0 0 0,0-1 0,0 1 0,0 0 0,0-1 0,0 1 0,0 0 0,0-1 0,-1 1 0,1 0 0,0-1 0,0 1 0,-1-1 0,1 1 0,0 0 0,-1-1 0,1 1 0,-1-1 0,1 1 0,-1-1 0,1 1 0,-2 0 0,-6 9 0,-1 1 0,-1-1 0,1-1 0,-2 0 0,1 0 0,-19 10 0,-79 42 0,87-50 0,-43 22 0,-2-3 0,-1-2 0,-2-4 0,0-2 0,-124 21 0,188-42 0,0-1 0,-1 1 0,1-1 0,0 0 0,-1 0 0,1-1 0,0 1 0,-11-4 0,15 4 0,1 0 0,-1-1 0,0 1 0,1 0 0,-1-1 0,1 1 0,-1 0 0,1-1 0,-1 1 0,1-1 0,-1 1 0,1-1 0,-1 1 0,1-1 0,-1 0 0,1 1 0,0-1 0,0 1 0,-1-1 0,1 0 0,0 1 0,0-1 0,0 0 0,-1 1 0,1-1 0,0 0 0,0-1 0,1 0 0,-1-1 0,1 1 0,0-1 0,0 1 0,0 0 0,0-1 0,0 1 0,1 0 0,-1 0 0,1 0 0,3-4 0,18-17 0,0 1 0,2 1 0,47-30 0,-61 43 0,536-350 0,-362 241 0,-121 73 0,-57 37 0,-16 10 0,-343 175 0,312-159 0,8-3 0,-2-1 0,0-2 0,-46 13 0,78-26 0,1 0 0,-1 1 0,0-1 0,1 0 0,-1 1 0,1-1 0,-1 0 0,0 0 0,1 0 0,-1-1 0,0 1 0,1 0 0,-3-1 0,4 0 0,-1 1 0,1 0 0,0 0 0,0-1 0,-1 1 0,1 0 0,0-1 0,0 1 0,0 0 0,-1-1 0,1 1 0,0-1 0,0 1 0,0 0 0,0-1 0,0 1 0,0-1 0,0 1 0,0 0 0,0-1 0,0 1 0,0-1 0,0 1 0,0 0 0,0-1 0,0 1 0,0 0 0,0-1 0,0 1 0,1-1 0,-1 1 0,0-1 0,4-4 0,-1-1 0,1 1 0,0 0 0,0 0 0,7-6 0,51-45 0,3 4 0,127-80 0,-143 101 0,-24 16 0,-30 24 0,-41 30 0,-7 0 0,-2-2 0,-1-3 0,-78 36 0,-193 57 0,296-117 0,-81 23 0,96-29 0,0-1 0,0-1 0,0 0 0,-27-1 0,28-6 0,16-5 0,22-14 0,-21 23 0,29-25 0,1 2 0,1 2 0,53-28 0,119-43 0,-147 70 0,2 2 0,0 3 0,69-11 0,-72 24 0,-56 5 0,0-1 0,0 1 0,0 0 0,0 0 0,0 0 0,0 1 0,0-1 0,0 0 0,0 0 0,0 1 0,0-1 0,0 0 0,0 1 0,0-1 0,0 1 0,0-1 0,0 1 0,0-1 0,0 1 0,-1 0 0,1 0 0,1 1 0,-2-2 0,0 1 0,0 0 0,1 0 0,-1 0 0,0 0 0,0 0 0,0 0 0,-1 0 0,1 0 0,0 0 0,0 0 0,0-1 0,-1 1 0,1 0 0,0 0 0,-1 0 0,1 0 0,-1-1 0,0 3 0,-4 4 0,-1-1 0,0 1 0,0-1 0,-10 8 0,-62 43 0,-144 81 0,112-74 0,52-31 0,37-23 0,2 1 0,0 0 0,0 1 0,1 2 0,-22 19 0,40-33 0,0 0 0,0 0 0,0 0 0,0 0 0,0 0 0,0 0 0,1 0 0,-1 0 0,0 0 0,0 0 0,0 0 0,0 0 0,0 0 0,0 0 0,0 0 0,0 0 0,0 0 0,0 0 0,0 0 0,1 0 0,-1 0 0,0 0 0,0 0 0,0 0 0,0 0 0,0 0 0,0 0 0,0 0 0,0 1 0,0-1 0,0 0 0,0 0 0,0 0 0,0 0 0,0 0 0,1 0 0,-1 0 0,0 0 0,0 0 0,0 0 0,0 0 0,0 0 0,0 0 0,0 1 0,0-1 0,0 0 0,0 0 0,0 0 0,0 0 0,0 0 0,0 0 0,0 0 0,0 0 0,0 0 0,0 1 0,15-6 0,17-9 0,-4 1 0,0 2 0,43-12 0,-221 76 0,106-42 0,26-11 0,17-3 0,10-3 0,21-6 0,55-15 0,-39 13 0,155-48 0,369-102 0,-525 154 0,-61 12 0,-70 15 0,-249 65 0,185-43 0,-110 30 0,490-131 0,100-31 0,-297 82 0,-30 10 0,-20 6 0,-631 160 0,605-155 0,0-3 0,-46 3 0,86-10 0,1 0 0,-1 0 0,0 0 0,1 0 0,-1 0 0,1-1 0,-1 1 0,1-1 0,-1 0 0,1 0 0,-4-1 0,5 1 0,1 1 0,0 0 0,-1-1 0,1 1 0,0 0 0,-1-1 0,1 1 0,0-1 0,-1 1 0,1-1 0,0 1 0,0-1 0,0 1 0,0-1 0,-1 1 0,1-1 0,0 1 0,0-1 0,0 1 0,0-1 0,0 1 0,0-1 0,0 1 0,0-1 0,0 1 0,0-1 0,1 1 0,-1-1 0,0 1 0,0-1 0,0 1 0,1-1 0,-1 0 0,4-4 0,0 0 0,0 0 0,0 1 0,1-1 0,-1 1 0,1 0 0,11-7 0,78-47 0,190-84 0,-236 120 0,181-81 0,-481 208 0,-290 80 0,501-174 0,-97 25 0,134-35 0,-1 0 0,1-1 0,0 1 0,-1-1 0,1 0 0,-9-1 0,13 1 0,0 0 0,-1 0 0,1 0 0,0-1 0,-1 1 0,1 0 0,0 0 0,0 0 0,-1 0 0,1-1 0,0 1 0,0 0 0,0 0 0,-1 0 0,1-1 0,0 1 0,0 0 0,0 0 0,-1-1 0,1 1 0,0 0 0,0 0 0,0-1 0,0 1 0,0 0 0,0-1 0,0 1 0,0 0 0,0-1 0,0 1 0,0 0 0,0 0 0,0-1 0,0 1 0,0 0 0,0-1 0,0 1 0,0 0 0,0 0 0,0-1 0,0 1 0,0 0 0,1-1 0,-1 1 0,0 0 0,0 0 0,0-1 0,1 1 0,-1 0 0,0 0 0,0 0 0,0-1 0,1 1 0,-1 0 0,0 0 0,0 0 0,1 0 0,10-11 0,0 1 0,1 1 0,0 0 0,25-13 0,-22 13 0,274-152 0,-235 136 0,1 2 0,0 2 0,96-21 0,-147 41 0,50-7 0,-52 7 0,1 1 0,-1 0 0,1 0 0,0 0 0,-1 0 0,1 1 0,-1-1 0,1 1 0,-1-1 0,1 1 0,-1 0 0,0 0 0,1 0 0,-1 0 0,4 3 0,-5-3 0,0-1 0,-1 1 0,0 0 0,1 0 0,-1 0 0,1-1 0,-1 1 0,0 0 0,0 0 0,0 0 0,1 0 0,-1 0 0,0-1 0,0 1 0,0 0 0,0 0 0,0 0 0,0 0 0,-1 0 0,1 0 0,0-1 0,0 1 0,-1 0 0,1 0 0,0 0 0,-1-1 0,1 1 0,-1 0 0,1 0 0,-1-1 0,1 1 0,-1 0 0,0 0 0,-26 26 0,23-23 0,-211 168 0,192-150 0,15-18 0,0 0 0,0-1 0,-1 0 0,-9 3 0,-16 5 0,-127 53 0,140-53 0,21-8 0,16-5 0,249-82 0,-182 54 0,138-32 0,-213 60 0,49-6 0,-53 7 0,-1 1 0,1 0 0,0 0 0,-1 0 0,1 0 0,-1 1 0,1-1 0,0 1 0,-1 0 0,1 0 0,3 2 0,-7-3 0,1 1 0,-1-1 0,1 1 0,-1-1 0,0 1 0,1-1 0,-1 1 0,0-1 0,1 1 0,-1-1 0,0 1 0,0-1 0,1 1 0,-1-1 0,0 1 0,0-1 0,0 1 0,0 0 0,0-1 0,0 1 0,0-1 0,0 1 0,0 0 0,0-1 0,0 1 0,0-1 0,-1 1 0,1-1 0,0 1 0,0 0 0,0-1 0,-1 1 0,1-1 0,0 1 0,-1-1 0,1 1 0,-1-1 0,1 0 0,0 1 0,-1-1 0,1 1 0,-1-1 0,1 0 0,-1 1 0,-26 21 0,25-20 0,-107 70 0,64-43 0,1 1 0,-64 56 0,84-63 0,-2-2 0,0 0 0,-1-2 0,-34 18 0,14-13 0,-91 32 0,21-14 0,115-41 0,0-1 0,0 1 0,0-1 0,-1 1 0,1-1 0,0 1 0,0-1 0,0 0 0,-1 0 0,1 0 0,0-1 0,-4 0 0,6 1 0,0 0 0,0 0 0,-1 0 0,1 0 0,0-1 0,0 1 0,0 0 0,0 0 0,-1 0 0,1 0 0,0-1 0,0 1 0,0 0 0,0 0 0,0 0 0,0-1 0,0 1 0,-1 0 0,1 0 0,0-1 0,0 1 0,0 0 0,0 0 0,0-1 0,0 1 0,0 0 0,0 0 0,0 0 0,0-1 0,0 1 0,0 0 0,1 0 0,-1-1 0,0 1 0,0 0 0,0-1 0,14-14 0,-2 7 0,1 0 0,0 1 0,0 0 0,0 1 0,1 1 0,0 0 0,24-4 0,-35 8 0,548-120 0,-363 84 0,-116 22 0,114-39 0,-177 51 0,0-1 0,0 0 0,15-9 0,-24 13 0,0 0 0,0 0 0,1-1 0,-1 1 0,0 0 0,0 0 0,1 0 0,-1 0 0,0 0 0,0 0 0,1-1 0,-1 1 0,0 0 0,0 0 0,0 0 0,1-1 0,-1 1 0,0 0 0,0 0 0,0-1 0,0 1 0,1 0 0,-1 0 0,0-1 0,0 1 0,0 0 0,0 0 0,0-1 0,0 1 0,0 0 0,0-1 0,0 1 0,0 0 0,0 0 0,0-1 0,0 1 0,0 0 0,0-1 0,0 1 0,0 0 0,-1 0 0,1-1 0,0 1 0,0 0 0,0 0 0,0-1 0,0 1 0,-1 0 0,1 0 0,0 0 0,0-1 0,0 1 0,-1 0 0,1 0 0,0 0 0,0 0 0,-1-1 0,1 1 0,0 0 0,0 0 0,-1 0 0,1 0 0,0 0 0,-1 0 0,1 0 0,0 0 0,0 0 0,-1 0 0,1 0 0,-16-3 0,1 2 0,0 0 0,0 0 0,0 2 0,-30 3 0,21-1 0,-80 6 0,-205 46 0,298-52 0,1 0 0,0 0 0,0 1 0,0 0 0,0 1 0,0 0 0,1 1 0,-15 11 0,24-17 0,0 0 0,-1 0 0,1 0 0,0 0 0,0 0 0,-1 0 0,1 1 0,0-1 0,-1 0 0,1 0 0,0 0 0,0 1 0,0-1 0,-1 0 0,1 0 0,0 1 0,0-1 0,0 0 0,-1 0 0,1 1 0,0-1 0,0 0 0,0 0 0,0 1 0,0-1 0,0 0 0,0 1 0,-1-1 0,1 0 0,0 1 0,0-1 0,0 0 0,0 1 0,1-1 0,-1 0 0,0 0 0,0 1 0,0-1 0,0 0 0,0 1 0,0-1 0,0 0 0,0 1 0,1-1 0,-1 0 0,0 0 0,0 1 0,0-1 0,1 0 0,-1 0 0,0 0 0,0 1 0,1-1 0,-1 0 0,0 0 0,0 0 0,1 0 0,-1 1 0,0-1 0,1 0 0,-1 0 0,1 0 0,20-1 0,18-8 0,0-2 0,54-23 0,-38 13 0,-9 3 0,-45 17 0,-1 1 0,1 0 0,0 0 0,-1 0 0,1 0 0,-1-1 0,1 1 0,0 0 0,-1 0 0,1-1 0,-1 1 0,1-1 0,0 1 0,-1 0 0,1-1 0,-1 1 0,1-1 0,-1 1 0,0-1 0,1 0 0,-1 1 0,0-1 0,1 1 0,-1-1 0,0 0 0,1 1 0,-1-2 0,-1 1 0,0 1 0,-1-1 0,1 1 0,0 0 0,0-1 0,-1 1 0,1 0 0,0 0 0,-1 0 0,1 0 0,0 0 0,-1 0 0,1 0 0,-2 1 0,-45 6-1,0 3 0,-47 15 0,21-4-1361,10-5-5464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09:18.737"/>
    </inkml:context>
    <inkml:brush xml:id="br0">
      <inkml:brushProperty name="width" value="0.05" units="cm"/>
      <inkml:brushProperty name="height" value="0.05" units="cm"/>
    </inkml:brush>
  </inkml:definitions>
  <inkml:trace contextRef="#ctx0" brushRef="#br0">0 0 24575,'4'1'0,"0"0"0,-1 0 0,1 0 0,0 0 0,-1 0 0,1 1 0,-1 0 0,0 0 0,1 0 0,-1 0 0,0 0 0,4 5 0,8 5 0,501 316 0,192 15-565,17 10-19,-593-279 584,-3 5 0,132 108 0,-231-162 0,-7-7 0,28 28 0,-50-46 6,0 1 0,0 0 1,-1-1-1,1 1 0,0 0 1,0 0-1,-1 0 0,1 0 1,-1 0-1,1 0 0,-1 0 1,1 0-1,-1 0 0,1 0 1,-1 0-1,0 0 0,1 0 1,-1 0-1,0 0 0,0 0 1,0 0-1,0 2 0,-1-3 10,1 1-1,-1 0 0,1-1 0,-1 1 0,0-1 1,1 1-1,-1-1 0,0 1 0,0-1 1,1 0-1,-1 1 0,0-1 0,0 0 1,0 1-1,0-1 0,1 0 0,-1 0 1,0 0-1,0 0 0,0 0 0,-1 0 1,-11 0 194,1-1 0,-24-5 0,27 5-172,-68-14-38,-114-36 0,-69-41 0,-5-1 0,169 64 0,-79-26 0,145 44 0,1-2 0,0 0 0,-44-30 0,-274-186 0,147 104 0,194 121 0,-1-1 0,1 1 0,0-1 0,0 0 0,1-1 0,-1 0 0,1 0 0,0 0 0,1 0 0,-1-1 0,1 1 0,1-1 0,-1 0 0,1 0 0,0-1 0,1 1 0,0-1 0,0 1 0,0-1 0,1 0 0,0 0 0,1 1 0,0-1 0,0 0 0,1 0 0,0 0 0,0 1 0,0-1 0,1 0 0,0 1 0,1 0 0,0-1 0,4-6 0,17-27 0,47-61 0,-49 74 0,-2-1 0,0-1 0,-2 0 0,20-47 0,-37 74 0,1-1 0,-1 0 0,0 1 0,0-1 0,0 0 0,-1 0 0,1 0 0,-1 1 0,0-1 0,0 0 0,0 0 0,-1 0 0,0 0 0,1 1 0,-1-1 0,-2-5 0,1 7 0,1 0 0,-1-1 0,1 1 0,-1 0 0,0 0 0,0 0 0,0 1 0,0-1 0,0 0 0,0 1 0,-1 0 0,1-1 0,0 1 0,-1 0 0,1 0 0,-1 0 0,1 0 0,-1 1 0,0-1 0,1 1 0,-1 0 0,0-1 0,-2 1 0,-2 1 0,1-1 0,-1 1 0,1 0 0,0 0 0,-1 1 0,1-1 0,0 2 0,0-1 0,0 1 0,0-1 0,1 2 0,-1-1 0,1 1 0,-1-1 0,-4 6 0,-11 10 0,1 1 0,-20 26 0,24-27 0,-280 324 0,282-326 0,-1-1 0,-29 24 0,39-36 0,0 0 0,-1 0 0,0-1 0,1 0 0,-1 0 0,-1 0 0,1-1 0,0 0 0,0 0 0,-1-1 0,1 0 0,-13 1 0,18-1 0,0-1 0,0 0 0,1 0 0,-1 0 0,0 0 0,0 0 0,0 0 0,0 0 0,0 0 0,0 0 0,0 0 0,0 0 0,0 0 0,1-1 0,-1 1 0,0 0 0,0-1 0,0 1 0,0-1 0,1 1 0,-1-1 0,0 1 0,0-1 0,1 0 0,-1 1 0,1-1 0,-1 0 0,0 1 0,1-1 0,-1 0 0,1 0 0,-1 1 0,1-1 0,0 0 0,-1 0 0,1 0 0,0 0 0,0 0 0,0 0 0,-1 0 0,1 1 0,0-1 0,0 0 0,1-1 0,-1-2 0,1 0 0,1 1 0,-1-1 0,1 0 0,-1 1 0,1 0 0,0-1 0,0 1 0,1 0 0,2-4 0,25-23 0,1 2 0,1 1 0,1 2 0,62-36 0,13-11 0,-88 58 0,1-3 0,2 1 0,0 1 0,1 1 0,31-13 0,-53 26 0,1 0 0,-1 0 0,0 0 0,1 0 0,-1 1 0,0-1 0,1 1 0,-1 0 0,1-1 0,-1 1 0,0 0 0,1 0 0,-1 1 0,1-1 0,-1 1 0,0-1 0,1 1 0,-1-1 0,0 1 0,0 0 0,1 0 0,-1 1 0,0-1 0,0 0 0,0 1 0,2 1 0,-1 0 0,-1 1 0,1 0 0,-1 0 0,0-1 0,0 1 0,-1 0 0,1 1 0,-1-1 0,0 0 0,0 0 0,0 1 0,0-1 0,-1 8 0,0 5 0,0 0 0,-2 0 0,0-1 0,-1 1 0,-1-1 0,-1 1 0,0-1 0,-13 28 0,9-25 0,-1 0 0,-1-1 0,-1 0 0,0-1 0,-1 0 0,-25 25 0,28-33 0,0-1 0,0-1 0,-1 0 0,0 0 0,-12 5 0,18-9 0,-1-1 0,0 0 0,0 0 0,0 0 0,0 0 0,0-1 0,0 0 0,0-1 0,0 1 0,-1-1 0,1 0 0,-7-1 0,11 0 0,0 0 0,0 1 0,0-1 0,0 0 0,-1 0 0,1 0 0,1 0 0,-1 0 0,0-1 0,0 1 0,0-1 0,1 1 0,-1-1 0,1 1 0,-1-1 0,1 0 0,-1 0 0,1 0 0,0 0 0,-1-4 0,-2-3 0,1-1 0,0 0 0,-2-16 0,4 20 0,0 0 0,0 0 0,0 0 0,-1 0 0,0 0 0,0 0 0,0 1 0,-1-1 0,-4-6 0,-2 4 0,9 7 0,21 3 0,26-7 0,88-19 0,-22 2 0,-61 13 0,-23 3 0,0 2 0,0 1 0,0 1 0,45 3 0,-72-1 0,0 0 0,0 0 0,0 0 0,0 0 0,0 1 0,0-1 0,0 1 0,0-1 0,0 1 0,0 0 0,0 0 0,-1 0 0,1 0 0,0 0 0,0 0 0,-1 1 0,2 1 0,-2-3 0,-1 1 0,0 0 0,0 0 0,0 0 0,1 0 0,-1 0 0,0-1 0,0 1 0,0 0 0,-1 0 0,1 0 0,0 0 0,0 0 0,0 0 0,-1-1 0,1 1 0,0 0 0,-1 0 0,1 0 0,0-1 0,-1 1 0,1 0 0,-1-1 0,0 1 0,1 0 0,-2 0 0,-6 7 0,-1 0 0,0-1 0,0 0 0,-13 7 0,22-14 0,-120 67 0,50-29 0,70-38 0,0 0 0,0 0 0,0 0 0,0 0 0,0 0 0,0 0 0,0 0 0,0 0 0,1 0 0,-1 0 0,0 0 0,0 0 0,0 1 0,0-1 0,0 0 0,0 0 0,0 0 0,0 0 0,0 0 0,0 0 0,0 0 0,0 0 0,0 1 0,0-1 0,0 0 0,0 0 0,0 0 0,0 0 0,0 0 0,0 0 0,0 0 0,0 0 0,0 1 0,0-1 0,0 0 0,0 0 0,0 0 0,0 0 0,0 0 0,0 0 0,0 0 0,0 0 0,0 0 0,0 1 0,-1-1 0,1 0 0,0 0 0,0 0 0,0 0 0,0 0 0,0 0 0,0 0 0,0 0 0,0 0 0,0 0 0,-1 0 0,1 0 0,0 0 0,0 0 0,0 0 0,0 0 0,0 0 0,0 0 0,15 1 0,23-5 0,154-36 0,116-16 0,-211 45 0,2 4 0,152 10 0,-243-2 0,-1 0 0,1 0 0,-1 1 0,1 0 0,-1 0 0,11 6 0,-17-8 0,0 1 0,1 0 0,-1-1 0,0 1 0,0 0 0,0 0 0,0-1 0,0 1 0,0 0 0,0 0 0,0 0 0,0 0 0,-1 0 0,1 1 0,0-1 0,-1 0 0,1 0 0,-1 0 0,1 1 0,-1-1 0,0 0 0,1 0 0,-1 1 0,0-1 0,0 0 0,0 1 0,0-1 0,0 0 0,0 1 0,0-1 0,0 0 0,-1 1 0,1-1 0,0 0 0,-1 0 0,1 1 0,-1-1 0,0 0 0,1 0 0,-1 0 0,0 0 0,-1 2 0,-3 3 0,0 0 0,0 0 0,-1 0 0,0 0 0,0-1 0,0 0 0,-1-1 0,0 1 0,-12 5 0,-8 2 0,-35 12 0,62-24 0,-254 75 0,114-36 0,115-30 0,25-9 0,0 0 0,0 1 0,0-1 0,0 0 0,0 0 0,-1 0 0,1 0 0,0 0 0,0 0 0,0 0 0,0 0 0,0 0 0,0 1 0,0-1 0,0 0 0,0 0 0,0 0 0,0 0 0,0 0 0,-1 0 0,1 1 0,0-1 0,0 0 0,0 0 0,0 0 0,0 0 0,0 0 0,0 1 0,0-1 0,0 0 0,0 0 0,0 0 0,1 0 0,-1 0 0,0 0 0,0 1 0,0-1 0,0 0 0,0 0 0,0 0 0,0 0 0,0 0 0,0 0 0,0 0 0,0 1 0,0-1 0,1 0 0,-1 0 0,0 0 0,0 0 0,0 0 0,0 0 0,0 0 0,0 0 0,1 0 0,-1 0 0,0 0 0,0 0 0,0 0 0,0 0 0,0 0 0,0 0 0,1 0 0,-1 0 0,0 0 0,49 5 0,664-6 0,-324-3 0,-369 4 0,-2 0 0,1 0 0,37 6 0,-55-6 0,1 0 0,0 0 0,-1 1 0,1-1 0,-1 1 0,1-1 0,-1 1 0,1 0 0,-1-1 0,0 1 0,1 0 0,-1 0 0,0 0 0,0 0 0,2 2 0,-3-3 0,0 1 0,1-1 0,-1 1 0,0 0 0,0-1 0,0 1 0,0-1 0,0 1 0,1 0 0,-1-1 0,0 1 0,-1 0 0,1-1 0,0 1 0,0-1 0,0 1 0,0 0 0,0-1 0,-1 1 0,1-1 0,0 1 0,0-1 0,-1 1 0,1-1 0,0 1 0,-1 0 0,-2 2 0,0 0 0,-1 0 0,1 0 0,0 0 0,-1-1 0,0 1 0,0-1 0,1 0 0,-6 2 0,-26 8 0,0-1 0,-1-2 0,-72 8 0,-25 6 0,-15 7 0,0-6 0,-196 5 0,1277-34 0,-722 6 0,-193-3 0,-38-1 0,15 3 0,-455-86 0,256 44 0,113 23 0,-90-17 0,-190-14 0,287 40 0,0-3 0,-117-35 0,163 38 0,-90-16 0,201 23-1365,-36 4-5461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09:25.493"/>
    </inkml:context>
    <inkml:brush xml:id="br0">
      <inkml:brushProperty name="width" value="0.05" units="cm"/>
      <inkml:brushProperty name="height" value="0.05" units="cm"/>
    </inkml:brush>
  </inkml:definitions>
  <inkml:trace contextRef="#ctx0" brushRef="#br0">0 640 24575,'33'-3'0,"0"-1"0,0-1 0,0-1 0,-1-2 0,50-20 0,18-4 0,21-5 0,86-21 0,-137 43 0,103-37 0,60-40 0,-163 63 0,80-22 0,-139 44 0,-27 6 0,-219 26 0,54-3 0,-66-10 0,240-12 0,1 0 0,-1 0 0,1 0 0,-1-1 0,1 0 0,0 0 0,0 0 0,-1-1 0,1 0 0,0 0 0,0-1 0,-7-3 0,12 5 0,1 1 0,-1-1 0,1 1 0,-1-1 0,1 1 0,0-1 0,-1 0 0,1 1 0,-1-1 0,1 0 0,0 1 0,0-1 0,-1 0 0,1 1 0,0-1 0,0 0 0,0 0 0,0 1 0,0-1 0,0 0 0,0 1 0,0-1 0,0 0 0,0 0 0,0 1 0,0-1 0,1 0 0,-1 1 0,0-1 0,0 0 0,1 1 0,0-2 0,16-18 0,-15 18 0,17-15 0,0 2 0,1 0 0,1 1 0,0 1 0,28-12 0,120-44 0,-142 60-227,1 1-1,0 1 1,0 2-1,1 0 1,47 0-1,-41 5-6598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0:58.016"/>
    </inkml:context>
    <inkml:brush xml:id="br0">
      <inkml:brushProperty name="width" value="0.05" units="cm"/>
      <inkml:brushProperty name="height" value="0.05" units="cm"/>
    </inkml:brush>
  </inkml:definitions>
  <inkml:trace contextRef="#ctx0" brushRef="#br0">0 0 24575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09:29.827"/>
    </inkml:context>
    <inkml:brush xml:id="br0">
      <inkml:brushProperty name="width" value="0.05" units="cm"/>
      <inkml:brushProperty name="height" value="0.0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0:58.437"/>
    </inkml:context>
    <inkml:brush xml:id="br0">
      <inkml:brushProperty name="width" value="0.05" units="cm"/>
      <inkml:brushProperty name="height" value="0.05" units="cm"/>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0:58.811"/>
    </inkml:context>
    <inkml:brush xml:id="br0">
      <inkml:brushProperty name="width" value="0.05" units="cm"/>
      <inkml:brushProperty name="height" value="0.05" units="cm"/>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0:59.152"/>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0:59.513"/>
    </inkml:context>
    <inkml:brush xml:id="br0">
      <inkml:brushProperty name="width" value="0.05" units="cm"/>
      <inkml:brushProperty name="height" value="0.05" units="cm"/>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1:02.227"/>
    </inkml:context>
    <inkml:brush xml:id="br0">
      <inkml:brushProperty name="width" value="0.05" units="cm"/>
      <inkml:brushProperty name="height" value="0.05" units="cm"/>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1:05.372"/>
    </inkml:context>
    <inkml:brush xml:id="br0">
      <inkml:brushProperty name="width" value="0.05" units="cm"/>
      <inkml:brushProperty name="height" value="0.05" units="cm"/>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17:11:05.947"/>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53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sirsatyamchaudhary@gmail.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notesSlide" Target="../notesSlides/notesSlide11.xml"/><Relationship Id="rId16" Type="http://schemas.openxmlformats.org/officeDocument/2006/relationships/customXml" Target="../ink/ink11.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29.png"/><Relationship Id="rId15" Type="http://schemas.openxmlformats.org/officeDocument/2006/relationships/customXml" Target="../ink/ink10.xml"/><Relationship Id="rId10" Type="http://schemas.openxmlformats.org/officeDocument/2006/relationships/customXml" Target="../ink/ink5.xml"/><Relationship Id="rId4" Type="http://schemas.openxmlformats.org/officeDocument/2006/relationships/image" Target="../media/image28.png"/><Relationship Id="rId9" Type="http://schemas.openxmlformats.org/officeDocument/2006/relationships/customXml" Target="../ink/ink4.xml"/><Relationship Id="rId14" Type="http://schemas.openxmlformats.org/officeDocument/2006/relationships/customXml" Target="../ink/ink9.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17.xml"/><Relationship Id="rId1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customXml" Target="../ink/ink14.xml"/><Relationship Id="rId12" Type="http://schemas.openxmlformats.org/officeDocument/2006/relationships/image" Target="../media/image35.png"/><Relationship Id="rId17" Type="http://schemas.openxmlformats.org/officeDocument/2006/relationships/customXml" Target="../ink/ink19.xml"/><Relationship Id="rId2" Type="http://schemas.openxmlformats.org/officeDocument/2006/relationships/notesSlide" Target="../notesSlides/notesSlide12.xml"/><Relationship Id="rId16" Type="http://schemas.openxmlformats.org/officeDocument/2006/relationships/image" Target="../media/image37.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34.png"/><Relationship Id="rId19" Type="http://schemas.openxmlformats.org/officeDocument/2006/relationships/customXml" Target="../ink/ink20.xml"/><Relationship Id="rId4" Type="http://schemas.openxmlformats.org/officeDocument/2006/relationships/image" Target="../media/image30.png"/><Relationship Id="rId9" Type="http://schemas.openxmlformats.org/officeDocument/2006/relationships/customXml" Target="../ink/ink15.xml"/><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85446" y="-64293"/>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826869" y="671209"/>
            <a:ext cx="7939496" cy="2523000"/>
          </a:xfrm>
          <a:prstGeom prst="rect">
            <a:avLst/>
          </a:prstGeom>
          <a:noFill/>
          <a:ln/>
        </p:spPr>
        <p:txBody>
          <a:bodyPr wrap="square" rtlCol="0" anchor="t"/>
          <a:lstStyle/>
          <a:p>
            <a:pPr marL="0" indent="0">
              <a:lnSpc>
                <a:spcPts val="7890"/>
              </a:lnSpc>
              <a:buNone/>
            </a:pPr>
            <a:r>
              <a:rPr lang="en-US" sz="6312" b="1" kern="0" spc="-189" dirty="0">
                <a:solidFill>
                  <a:srgbClr val="FFFFFF"/>
                </a:solidFill>
                <a:latin typeface="Overpass" pitchFamily="34" charset="0"/>
                <a:ea typeface="Overpass" pitchFamily="34" charset="-122"/>
                <a:cs typeface="Overpass" pitchFamily="34" charset="-120"/>
              </a:rPr>
              <a:t>GPS Toll-Based System Simulation using Python</a:t>
            </a:r>
            <a:endParaRPr lang="en-US" sz="6312" dirty="0"/>
          </a:p>
        </p:txBody>
      </p:sp>
      <p:sp>
        <p:nvSpPr>
          <p:cNvPr id="7" name="Shape 3"/>
          <p:cNvSpPr/>
          <p:nvPr/>
        </p:nvSpPr>
        <p:spPr>
          <a:xfrm>
            <a:off x="6350437" y="6625947"/>
            <a:ext cx="394930" cy="394930"/>
          </a:xfrm>
          <a:prstGeom prst="roundRect">
            <a:avLst>
              <a:gd name="adj" fmla="val 23151155"/>
            </a:avLst>
          </a:prstGeom>
          <a:noFill/>
          <a:ln w="7620">
            <a:solidFill>
              <a:srgbClr val="FFFFFF"/>
            </a:solidFill>
            <a:prstDash val="solid"/>
          </a:ln>
        </p:spPr>
      </p:sp>
      <p:sp>
        <p:nvSpPr>
          <p:cNvPr id="11" name="Rectangle 10">
            <a:extLst>
              <a:ext uri="{FF2B5EF4-FFF2-40B4-BE49-F238E27FC236}">
                <a16:creationId xmlns:a16="http://schemas.microsoft.com/office/drawing/2014/main" id="{C6A84357-B638-8060-5B89-4A0C1F9C0685}"/>
              </a:ext>
            </a:extLst>
          </p:cNvPr>
          <p:cNvSpPr/>
          <p:nvPr/>
        </p:nvSpPr>
        <p:spPr>
          <a:xfrm>
            <a:off x="5583906" y="4050507"/>
            <a:ext cx="8948988" cy="1538883"/>
          </a:xfrm>
          <a:prstGeom prst="rect">
            <a:avLst/>
          </a:prstGeom>
          <a:noFill/>
        </p:spPr>
        <p:txBody>
          <a:bodyPr wrap="none" lIns="91440" tIns="45720" rIns="91440" bIns="45720">
            <a:spAutoFit/>
          </a:bodyPr>
          <a:lstStyle/>
          <a:p>
            <a:pPr algn="ctr"/>
            <a:r>
              <a:rPr lang="en-US" sz="4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Aarupadai</a:t>
            </a: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Veedu</a:t>
            </a: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Institute of Technology </a:t>
            </a:r>
          </a:p>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Rectangle 11">
            <a:extLst>
              <a:ext uri="{FF2B5EF4-FFF2-40B4-BE49-F238E27FC236}">
                <a16:creationId xmlns:a16="http://schemas.microsoft.com/office/drawing/2014/main" id="{330292F7-AA7A-C0D5-BEEA-B4DF32F5079D}"/>
              </a:ext>
            </a:extLst>
          </p:cNvPr>
          <p:cNvSpPr/>
          <p:nvPr/>
        </p:nvSpPr>
        <p:spPr>
          <a:xfrm>
            <a:off x="4698460" y="5247687"/>
            <a:ext cx="10661514" cy="1938992"/>
          </a:xfrm>
          <a:prstGeom prst="rect">
            <a:avLst/>
          </a:prstGeom>
          <a:noFill/>
        </p:spPr>
        <p:txBody>
          <a:bodyPr wrap="squar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Name Satyam kumar</a:t>
            </a:r>
          </a:p>
          <a:p>
            <a:pPr algn="ctr"/>
            <a:r>
              <a:rPr lang="en-US" sz="4000" b="1" cap="none" spc="50" dirty="0">
                <a:ln w="0"/>
                <a:solidFill>
                  <a:schemeClr val="bg2"/>
                </a:solidFill>
                <a:effectLst>
                  <a:innerShdw blurRad="63500" dist="50800" dir="13500000">
                    <a:srgbClr val="000000">
                      <a:alpha val="50000"/>
                    </a:srgbClr>
                  </a:innerShdw>
                </a:effectLst>
              </a:rPr>
              <a:t>Reg No 3</a:t>
            </a:r>
            <a:r>
              <a:rPr lang="en-US" sz="4000" b="1" spc="50" dirty="0">
                <a:ln w="0"/>
                <a:solidFill>
                  <a:schemeClr val="bg2"/>
                </a:solidFill>
                <a:effectLst>
                  <a:innerShdw blurRad="63500" dist="50800" dir="13500000">
                    <a:srgbClr val="000000">
                      <a:alpha val="50000"/>
                    </a:srgbClr>
                  </a:innerShdw>
                </a:effectLst>
              </a:rPr>
              <a:t>502110553</a:t>
            </a:r>
            <a:r>
              <a:rPr lang="en-US" sz="4000" b="1" cap="none" spc="50" dirty="0">
                <a:ln w="0"/>
                <a:solidFill>
                  <a:schemeClr val="bg2"/>
                </a:solidFill>
                <a:effectLst>
                  <a:innerShdw blurRad="63500" dist="50800" dir="13500000">
                    <a:srgbClr val="000000">
                      <a:alpha val="50000"/>
                    </a:srgbClr>
                  </a:innerShdw>
                </a:effectLst>
              </a:rPr>
              <a:t>                      </a:t>
            </a:r>
            <a:r>
              <a:rPr lang="en-US" sz="4000" b="1" cap="none" spc="50" dirty="0">
                <a:ln w="0"/>
                <a:solidFill>
                  <a:schemeClr val="bg2"/>
                </a:solidFill>
                <a:effectLst>
                  <a:innerShdw blurRad="63500" dist="50800" dir="13500000">
                    <a:srgbClr val="000000">
                      <a:alpha val="50000"/>
                    </a:srgbClr>
                  </a:innerShdw>
                </a:effectLst>
                <a:hlinkClick r:id="rId5"/>
              </a:rPr>
              <a:t>sirsatyamchaudhary@gmail.com</a:t>
            </a:r>
            <a:r>
              <a:rPr lang="en-US" sz="4000" b="1" cap="none" spc="50" dirty="0">
                <a:ln w="0"/>
                <a:solidFill>
                  <a:schemeClr val="bg2"/>
                </a:solidFill>
                <a:effectLst>
                  <a:innerShdw blurRad="63500" dist="50800" dir="13500000">
                    <a:srgbClr val="000000">
                      <a:alpha val="50000"/>
                    </a:srgbClr>
                  </a:innerShdw>
                </a:effectLst>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C0C0C"/>
          </a:solidFill>
          <a:ln/>
        </p:spPr>
      </p:sp>
      <p:sp>
        <p:nvSpPr>
          <p:cNvPr id="4" name="Text 1"/>
          <p:cNvSpPr/>
          <p:nvPr/>
        </p:nvSpPr>
        <p:spPr>
          <a:xfrm>
            <a:off x="1792129" y="590788"/>
            <a:ext cx="5557599" cy="631865"/>
          </a:xfrm>
          <a:prstGeom prst="rect">
            <a:avLst/>
          </a:prstGeom>
          <a:noFill/>
          <a:ln/>
        </p:spPr>
        <p:txBody>
          <a:bodyPr wrap="none" rtlCol="0" anchor="t"/>
          <a:lstStyle/>
          <a:p>
            <a:pPr marL="0" indent="0">
              <a:lnSpc>
                <a:spcPts val="4976"/>
              </a:lnSpc>
              <a:buNone/>
            </a:pPr>
            <a:r>
              <a:rPr lang="en-US" sz="3981" b="1" kern="0" spc="-119" dirty="0">
                <a:solidFill>
                  <a:srgbClr val="FFFFFF"/>
                </a:solidFill>
                <a:latin typeface="Overpass" pitchFamily="34" charset="0"/>
                <a:ea typeface="Overpass" pitchFamily="34" charset="-122"/>
                <a:cs typeface="Overpass" pitchFamily="34" charset="-120"/>
              </a:rPr>
              <a:t>Visualization and Results</a:t>
            </a:r>
            <a:endParaRPr lang="en-US" sz="3981" dirty="0"/>
          </a:p>
        </p:txBody>
      </p:sp>
      <p:sp>
        <p:nvSpPr>
          <p:cNvPr id="5" name="Text 2"/>
          <p:cNvSpPr/>
          <p:nvPr/>
        </p:nvSpPr>
        <p:spPr>
          <a:xfrm>
            <a:off x="1792129" y="1652349"/>
            <a:ext cx="11046143" cy="687705"/>
          </a:xfrm>
          <a:prstGeom prst="rect">
            <a:avLst/>
          </a:prstGeom>
          <a:noFill/>
          <a:ln/>
        </p:spPr>
        <p:txBody>
          <a:bodyPr wrap="square" rtlCol="0" anchor="t"/>
          <a:lstStyle/>
          <a:p>
            <a:pPr marL="0" indent="0">
              <a:lnSpc>
                <a:spcPts val="2707"/>
              </a:lnSpc>
              <a:buNone/>
            </a:pPr>
            <a:r>
              <a:rPr lang="en-US" sz="1692" dirty="0">
                <a:solidFill>
                  <a:srgbClr val="E5E0DF"/>
                </a:solidFill>
                <a:latin typeface="Overpass" pitchFamily="34" charset="0"/>
                <a:ea typeface="Overpass" pitchFamily="34" charset="-122"/>
                <a:cs typeface="Overpass" pitchFamily="34" charset="-120"/>
              </a:rPr>
              <a:t>The simulation utilizes Folium, a powerful library for interactive web mapping, to visualize vehicle movements and toll zones in real-time, providing a clear understanding of the system's dynamics.</a:t>
            </a:r>
            <a:endParaRPr lang="en-US" sz="1692" dirty="0"/>
          </a:p>
        </p:txBody>
      </p:sp>
      <p:pic>
        <p:nvPicPr>
          <p:cNvPr id="6" name="Image 1" descr="preencoded.png"/>
          <p:cNvPicPr>
            <a:picLocks noChangeAspect="1"/>
          </p:cNvPicPr>
          <p:nvPr/>
        </p:nvPicPr>
        <p:blipFill>
          <a:blip r:embed="rId4"/>
          <a:stretch>
            <a:fillRect/>
          </a:stretch>
        </p:blipFill>
        <p:spPr>
          <a:xfrm>
            <a:off x="1792129" y="2581751"/>
            <a:ext cx="5361980" cy="3313867"/>
          </a:xfrm>
          <a:prstGeom prst="rect">
            <a:avLst/>
          </a:prstGeom>
        </p:spPr>
      </p:pic>
      <p:sp>
        <p:nvSpPr>
          <p:cNvPr id="7" name="Text 3"/>
          <p:cNvSpPr/>
          <p:nvPr/>
        </p:nvSpPr>
        <p:spPr>
          <a:xfrm>
            <a:off x="1792129" y="6164104"/>
            <a:ext cx="3514844" cy="315873"/>
          </a:xfrm>
          <a:prstGeom prst="rect">
            <a:avLst/>
          </a:prstGeom>
          <a:noFill/>
          <a:ln/>
        </p:spPr>
        <p:txBody>
          <a:bodyPr wrap="none" rtlCol="0" anchor="t"/>
          <a:lstStyle/>
          <a:p>
            <a:pPr marL="0" indent="0" algn="l">
              <a:lnSpc>
                <a:spcPts val="2488"/>
              </a:lnSpc>
              <a:buNone/>
            </a:pPr>
            <a:r>
              <a:rPr lang="en-US" sz="1990" b="1" kern="0" spc="-60" dirty="0">
                <a:solidFill>
                  <a:srgbClr val="E5E0DF"/>
                </a:solidFill>
                <a:latin typeface="Overpass" pitchFamily="34" charset="0"/>
                <a:ea typeface="Overpass" pitchFamily="34" charset="-122"/>
                <a:cs typeface="Overpass" pitchFamily="34" charset="-120"/>
              </a:rPr>
              <a:t>Vehicle Movement Visualization</a:t>
            </a:r>
            <a:endParaRPr lang="en-US" sz="1990" dirty="0"/>
          </a:p>
        </p:txBody>
      </p:sp>
      <p:sp>
        <p:nvSpPr>
          <p:cNvPr id="8" name="Text 4"/>
          <p:cNvSpPr/>
          <p:nvPr/>
        </p:nvSpPr>
        <p:spPr>
          <a:xfrm>
            <a:off x="1792129" y="6608802"/>
            <a:ext cx="5361980" cy="1031558"/>
          </a:xfrm>
          <a:prstGeom prst="rect">
            <a:avLst/>
          </a:prstGeom>
          <a:noFill/>
          <a:ln/>
        </p:spPr>
        <p:txBody>
          <a:bodyPr wrap="square" rtlCol="0" anchor="t"/>
          <a:lstStyle/>
          <a:p>
            <a:pPr marL="0" indent="0" algn="l">
              <a:lnSpc>
                <a:spcPts val="2707"/>
              </a:lnSpc>
              <a:buNone/>
            </a:pPr>
            <a:r>
              <a:rPr lang="en-US" sz="1692" dirty="0">
                <a:solidFill>
                  <a:srgbClr val="E5E0DF"/>
                </a:solidFill>
                <a:latin typeface="Overpass" pitchFamily="34" charset="0"/>
                <a:ea typeface="Overpass" pitchFamily="34" charset="-122"/>
                <a:cs typeface="Overpass" pitchFamily="34" charset="-120"/>
              </a:rPr>
              <a:t>Folium is used to create interactive maps that display the movements of vehicles in real-time, allowing for the analysis of traffic patterns and congestion points.</a:t>
            </a:r>
            <a:endParaRPr lang="en-US" sz="1692" dirty="0"/>
          </a:p>
        </p:txBody>
      </p:sp>
      <p:pic>
        <p:nvPicPr>
          <p:cNvPr id="9" name="Image 2" descr="preencoded.png"/>
          <p:cNvPicPr>
            <a:picLocks noChangeAspect="1"/>
          </p:cNvPicPr>
          <p:nvPr/>
        </p:nvPicPr>
        <p:blipFill>
          <a:blip r:embed="rId5"/>
          <a:stretch>
            <a:fillRect/>
          </a:stretch>
        </p:blipFill>
        <p:spPr>
          <a:xfrm>
            <a:off x="7476292" y="2581751"/>
            <a:ext cx="5361980" cy="3313867"/>
          </a:xfrm>
          <a:prstGeom prst="rect">
            <a:avLst/>
          </a:prstGeom>
        </p:spPr>
      </p:pic>
      <p:sp>
        <p:nvSpPr>
          <p:cNvPr id="10" name="Text 5"/>
          <p:cNvSpPr/>
          <p:nvPr/>
        </p:nvSpPr>
        <p:spPr>
          <a:xfrm>
            <a:off x="7476292" y="6164104"/>
            <a:ext cx="2742486" cy="315873"/>
          </a:xfrm>
          <a:prstGeom prst="rect">
            <a:avLst/>
          </a:prstGeom>
          <a:noFill/>
          <a:ln/>
        </p:spPr>
        <p:txBody>
          <a:bodyPr wrap="none" rtlCol="0" anchor="t"/>
          <a:lstStyle/>
          <a:p>
            <a:pPr marL="0" indent="0" algn="l">
              <a:lnSpc>
                <a:spcPts val="2488"/>
              </a:lnSpc>
              <a:buNone/>
            </a:pPr>
            <a:r>
              <a:rPr lang="en-US" sz="1990" b="1" kern="0" spc="-60" dirty="0">
                <a:solidFill>
                  <a:srgbClr val="E5E0DF"/>
                </a:solidFill>
                <a:latin typeface="Overpass" pitchFamily="34" charset="0"/>
                <a:ea typeface="Overpass" pitchFamily="34" charset="-122"/>
                <a:cs typeface="Overpass" pitchFamily="34" charset="-120"/>
              </a:rPr>
              <a:t>Toll Zone Representation</a:t>
            </a:r>
            <a:endParaRPr lang="en-US" sz="1990" dirty="0"/>
          </a:p>
        </p:txBody>
      </p:sp>
      <p:sp>
        <p:nvSpPr>
          <p:cNvPr id="11" name="Text 6"/>
          <p:cNvSpPr/>
          <p:nvPr/>
        </p:nvSpPr>
        <p:spPr>
          <a:xfrm>
            <a:off x="7476292" y="6608802"/>
            <a:ext cx="5361980" cy="1031558"/>
          </a:xfrm>
          <a:prstGeom prst="rect">
            <a:avLst/>
          </a:prstGeom>
          <a:noFill/>
          <a:ln/>
        </p:spPr>
        <p:txBody>
          <a:bodyPr wrap="square" rtlCol="0" anchor="t"/>
          <a:lstStyle/>
          <a:p>
            <a:pPr marL="0" indent="0" algn="l">
              <a:lnSpc>
                <a:spcPts val="2707"/>
              </a:lnSpc>
              <a:buNone/>
            </a:pPr>
            <a:r>
              <a:rPr lang="en-US" sz="1692" dirty="0">
                <a:solidFill>
                  <a:srgbClr val="E5E0DF"/>
                </a:solidFill>
                <a:latin typeface="Overpass" pitchFamily="34" charset="0"/>
                <a:ea typeface="Overpass" pitchFamily="34" charset="-122"/>
                <a:cs typeface="Overpass" pitchFamily="34" charset="-120"/>
              </a:rPr>
              <a:t>Toll zones are visually represented on the maps, clearly indicating the boundaries and associated toll rates, providing a comprehensive overview of the toll system.</a:t>
            </a:r>
            <a:endParaRPr lang="en-US" sz="169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745343"/>
            <a:ext cx="4869180" cy="2738914"/>
          </a:xfrm>
          <a:prstGeom prst="rect">
            <a:avLst/>
          </a:prstGeom>
        </p:spPr>
      </p:pic>
      <p:sp>
        <p:nvSpPr>
          <p:cNvPr id="6" name="Text 1"/>
          <p:cNvSpPr/>
          <p:nvPr/>
        </p:nvSpPr>
        <p:spPr>
          <a:xfrm>
            <a:off x="864037" y="1057513"/>
            <a:ext cx="6552724"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Conclusion and Questions</a:t>
            </a:r>
            <a:endParaRPr lang="en-US" sz="4574" dirty="0"/>
          </a:p>
        </p:txBody>
      </p:sp>
      <p:sp>
        <p:nvSpPr>
          <p:cNvPr id="7" name="Text 2"/>
          <p:cNvSpPr/>
          <p:nvPr/>
        </p:nvSpPr>
        <p:spPr>
          <a:xfrm>
            <a:off x="864037" y="2153841"/>
            <a:ext cx="7415927" cy="2765346"/>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GPS Toll-Based System Simulation provides a powerful tool for understanding the complexities of toll-based systems, facilitating the exploration of various optimization strategies. The simulation has successfully modeled vehicle movements, dynamic toll calculations, payment processing, and comprehensive analytics, offering valuable insights for transportation.</a:t>
            </a:r>
            <a:endParaRPr lang="en-US" sz="1944" dirty="0"/>
          </a:p>
        </p:txBody>
      </p:sp>
      <p:sp>
        <p:nvSpPr>
          <p:cNvPr id="8" name="Text 3"/>
          <p:cNvSpPr/>
          <p:nvPr/>
        </p:nvSpPr>
        <p:spPr>
          <a:xfrm>
            <a:off x="864037" y="5196840"/>
            <a:ext cx="7415927" cy="1975247"/>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We invite you to explore the generated reports and visualizations, which provide detailed information on vehicle movements, toll collections, and system performance. Feel free to ask any questions you may have about the project, its implementation, or its potential applications.</a:t>
            </a:r>
            <a:endParaRPr lang="en-US" sz="1944" dirty="0"/>
          </a:p>
        </p:txBody>
      </p:sp>
      <p:grpSp>
        <p:nvGrpSpPr>
          <p:cNvPr id="15" name="Group 14">
            <a:extLst>
              <a:ext uri="{FF2B5EF4-FFF2-40B4-BE49-F238E27FC236}">
                <a16:creationId xmlns:a16="http://schemas.microsoft.com/office/drawing/2014/main" id="{E26DC3FF-9ADB-2253-7E22-E4B80B69E481}"/>
              </a:ext>
            </a:extLst>
          </p:cNvPr>
          <p:cNvGrpSpPr/>
          <p:nvPr/>
        </p:nvGrpSpPr>
        <p:grpSpPr>
          <a:xfrm>
            <a:off x="2314650" y="5971920"/>
            <a:ext cx="360" cy="360"/>
            <a:chOff x="2314650" y="5971920"/>
            <a:chExt cx="360" cy="36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E12FAF0-34A9-851E-9C62-46C378216467}"/>
                    </a:ext>
                  </a:extLst>
                </p14:cNvPr>
                <p14:cNvContentPartPr/>
                <p14:nvPr/>
              </p14:nvContentPartPr>
              <p14:xfrm>
                <a:off x="2314650" y="5971920"/>
                <a:ext cx="360" cy="360"/>
              </p14:xfrm>
            </p:contentPart>
          </mc:Choice>
          <mc:Fallback xmlns="">
            <p:pic>
              <p:nvPicPr>
                <p:cNvPr id="9" name="Ink 8">
                  <a:extLst>
                    <a:ext uri="{FF2B5EF4-FFF2-40B4-BE49-F238E27FC236}">
                      <a16:creationId xmlns:a16="http://schemas.microsoft.com/office/drawing/2014/main" id="{AE12FAF0-34A9-851E-9C62-46C378216467}"/>
                    </a:ext>
                  </a:extLst>
                </p:cNvPr>
                <p:cNvPicPr/>
                <p:nvPr/>
              </p:nvPicPr>
              <p:blipFill>
                <a:blip r:embed="rId7"/>
                <a:stretch>
                  <a:fillRect/>
                </a:stretch>
              </p:blipFill>
              <p:spPr>
                <a:xfrm>
                  <a:off x="2305650" y="5962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8834D4C6-DB89-A97D-5AC3-903415B04ECD}"/>
                    </a:ext>
                  </a:extLst>
                </p14:cNvPr>
                <p14:cNvContentPartPr/>
                <p14:nvPr/>
              </p14:nvContentPartPr>
              <p14:xfrm>
                <a:off x="2314650" y="5971920"/>
                <a:ext cx="360" cy="360"/>
              </p14:xfrm>
            </p:contentPart>
          </mc:Choice>
          <mc:Fallback xmlns="">
            <p:pic>
              <p:nvPicPr>
                <p:cNvPr id="10" name="Ink 9">
                  <a:extLst>
                    <a:ext uri="{FF2B5EF4-FFF2-40B4-BE49-F238E27FC236}">
                      <a16:creationId xmlns:a16="http://schemas.microsoft.com/office/drawing/2014/main" id="{8834D4C6-DB89-A97D-5AC3-903415B04ECD}"/>
                    </a:ext>
                  </a:extLst>
                </p:cNvPr>
                <p:cNvPicPr/>
                <p:nvPr/>
              </p:nvPicPr>
              <p:blipFill>
                <a:blip r:embed="rId7"/>
                <a:stretch>
                  <a:fillRect/>
                </a:stretch>
              </p:blipFill>
              <p:spPr>
                <a:xfrm>
                  <a:off x="2305650" y="5962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01207B0-EF6C-4706-F8EB-4866B10BB744}"/>
                    </a:ext>
                  </a:extLst>
                </p14:cNvPr>
                <p14:cNvContentPartPr/>
                <p14:nvPr/>
              </p14:nvContentPartPr>
              <p14:xfrm>
                <a:off x="2314650" y="5971920"/>
                <a:ext cx="360" cy="360"/>
              </p14:xfrm>
            </p:contentPart>
          </mc:Choice>
          <mc:Fallback xmlns="">
            <p:pic>
              <p:nvPicPr>
                <p:cNvPr id="11" name="Ink 10">
                  <a:extLst>
                    <a:ext uri="{FF2B5EF4-FFF2-40B4-BE49-F238E27FC236}">
                      <a16:creationId xmlns:a16="http://schemas.microsoft.com/office/drawing/2014/main" id="{A01207B0-EF6C-4706-F8EB-4866B10BB744}"/>
                    </a:ext>
                  </a:extLst>
                </p:cNvPr>
                <p:cNvPicPr/>
                <p:nvPr/>
              </p:nvPicPr>
              <p:blipFill>
                <a:blip r:embed="rId7"/>
                <a:stretch>
                  <a:fillRect/>
                </a:stretch>
              </p:blipFill>
              <p:spPr>
                <a:xfrm>
                  <a:off x="2305650" y="59629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4B7F9B53-E2AF-2930-DB3F-41B31A05DB73}"/>
                  </a:ext>
                </a:extLst>
              </p14:cNvPr>
              <p14:cNvContentPartPr/>
              <p14:nvPr/>
            </p14:nvContentPartPr>
            <p14:xfrm>
              <a:off x="3333810" y="5991360"/>
              <a:ext cx="360" cy="360"/>
            </p14:xfrm>
          </p:contentPart>
        </mc:Choice>
        <mc:Fallback xmlns="">
          <p:pic>
            <p:nvPicPr>
              <p:cNvPr id="12" name="Ink 11">
                <a:extLst>
                  <a:ext uri="{FF2B5EF4-FFF2-40B4-BE49-F238E27FC236}">
                    <a16:creationId xmlns:a16="http://schemas.microsoft.com/office/drawing/2014/main" id="{4B7F9B53-E2AF-2930-DB3F-41B31A05DB73}"/>
                  </a:ext>
                </a:extLst>
              </p:cNvPr>
              <p:cNvPicPr/>
              <p:nvPr/>
            </p:nvPicPr>
            <p:blipFill>
              <a:blip r:embed="rId7"/>
              <a:stretch>
                <a:fillRect/>
              </a:stretch>
            </p:blipFill>
            <p:spPr>
              <a:xfrm>
                <a:off x="3324810" y="5982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5C3A10B-30BF-04D6-E457-06E23A58369E}"/>
                  </a:ext>
                </a:extLst>
              </p14:cNvPr>
              <p14:cNvContentPartPr/>
              <p14:nvPr/>
            </p14:nvContentPartPr>
            <p14:xfrm>
              <a:off x="3143010" y="5619480"/>
              <a:ext cx="360" cy="360"/>
            </p14:xfrm>
          </p:contentPart>
        </mc:Choice>
        <mc:Fallback xmlns="">
          <p:pic>
            <p:nvPicPr>
              <p:cNvPr id="13" name="Ink 12">
                <a:extLst>
                  <a:ext uri="{FF2B5EF4-FFF2-40B4-BE49-F238E27FC236}">
                    <a16:creationId xmlns:a16="http://schemas.microsoft.com/office/drawing/2014/main" id="{95C3A10B-30BF-04D6-E457-06E23A58369E}"/>
                  </a:ext>
                </a:extLst>
              </p:cNvPr>
              <p:cNvPicPr/>
              <p:nvPr/>
            </p:nvPicPr>
            <p:blipFill>
              <a:blip r:embed="rId7"/>
              <a:stretch>
                <a:fillRect/>
              </a:stretch>
            </p:blipFill>
            <p:spPr>
              <a:xfrm>
                <a:off x="3134010" y="5610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FDDC7B70-044F-E2AE-0DCF-BDFC2C155EC5}"/>
                  </a:ext>
                </a:extLst>
              </p14:cNvPr>
              <p14:cNvContentPartPr/>
              <p14:nvPr/>
            </p14:nvContentPartPr>
            <p14:xfrm>
              <a:off x="1295130" y="1409640"/>
              <a:ext cx="360" cy="360"/>
            </p14:xfrm>
          </p:contentPart>
        </mc:Choice>
        <mc:Fallback xmlns="">
          <p:pic>
            <p:nvPicPr>
              <p:cNvPr id="14" name="Ink 13">
                <a:extLst>
                  <a:ext uri="{FF2B5EF4-FFF2-40B4-BE49-F238E27FC236}">
                    <a16:creationId xmlns:a16="http://schemas.microsoft.com/office/drawing/2014/main" id="{FDDC7B70-044F-E2AE-0DCF-BDFC2C155EC5}"/>
                  </a:ext>
                </a:extLst>
              </p:cNvPr>
              <p:cNvPicPr/>
              <p:nvPr/>
            </p:nvPicPr>
            <p:blipFill>
              <a:blip r:embed="rId7"/>
              <a:stretch>
                <a:fillRect/>
              </a:stretch>
            </p:blipFill>
            <p:spPr>
              <a:xfrm>
                <a:off x="1286490" y="1401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8D69A9A9-0D3B-B962-AEE4-EB74D747F9ED}"/>
                  </a:ext>
                </a:extLst>
              </p14:cNvPr>
              <p14:cNvContentPartPr/>
              <p14:nvPr/>
            </p14:nvContentPartPr>
            <p14:xfrm>
              <a:off x="3276570" y="4428960"/>
              <a:ext cx="360" cy="360"/>
            </p14:xfrm>
          </p:contentPart>
        </mc:Choice>
        <mc:Fallback xmlns="">
          <p:pic>
            <p:nvPicPr>
              <p:cNvPr id="16" name="Ink 15">
                <a:extLst>
                  <a:ext uri="{FF2B5EF4-FFF2-40B4-BE49-F238E27FC236}">
                    <a16:creationId xmlns:a16="http://schemas.microsoft.com/office/drawing/2014/main" id="{8D69A9A9-0D3B-B962-AEE4-EB74D747F9ED}"/>
                  </a:ext>
                </a:extLst>
              </p:cNvPr>
              <p:cNvPicPr/>
              <p:nvPr/>
            </p:nvPicPr>
            <p:blipFill>
              <a:blip r:embed="rId7"/>
              <a:stretch>
                <a:fillRect/>
              </a:stretch>
            </p:blipFill>
            <p:spPr>
              <a:xfrm>
                <a:off x="3267570" y="4419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F8B5082A-2DA2-D170-5F73-9418B2EFEE04}"/>
                  </a:ext>
                </a:extLst>
              </p14:cNvPr>
              <p14:cNvContentPartPr/>
              <p14:nvPr/>
            </p14:nvContentPartPr>
            <p14:xfrm>
              <a:off x="3686250" y="6248040"/>
              <a:ext cx="360" cy="360"/>
            </p14:xfrm>
          </p:contentPart>
        </mc:Choice>
        <mc:Fallback xmlns="">
          <p:pic>
            <p:nvPicPr>
              <p:cNvPr id="17" name="Ink 16">
                <a:extLst>
                  <a:ext uri="{FF2B5EF4-FFF2-40B4-BE49-F238E27FC236}">
                    <a16:creationId xmlns:a16="http://schemas.microsoft.com/office/drawing/2014/main" id="{F8B5082A-2DA2-D170-5F73-9418B2EFEE04}"/>
                  </a:ext>
                </a:extLst>
              </p:cNvPr>
              <p:cNvPicPr/>
              <p:nvPr/>
            </p:nvPicPr>
            <p:blipFill>
              <a:blip r:embed="rId7"/>
              <a:stretch>
                <a:fillRect/>
              </a:stretch>
            </p:blipFill>
            <p:spPr>
              <a:xfrm>
                <a:off x="3677250" y="62394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EE32BA08-21CA-28C6-97CC-36C44976E02B}"/>
                  </a:ext>
                </a:extLst>
              </p14:cNvPr>
              <p14:cNvContentPartPr/>
              <p14:nvPr/>
            </p14:nvContentPartPr>
            <p14:xfrm>
              <a:off x="3619650" y="5962560"/>
              <a:ext cx="360" cy="360"/>
            </p14:xfrm>
          </p:contentPart>
        </mc:Choice>
        <mc:Fallback xmlns="">
          <p:pic>
            <p:nvPicPr>
              <p:cNvPr id="18" name="Ink 17">
                <a:extLst>
                  <a:ext uri="{FF2B5EF4-FFF2-40B4-BE49-F238E27FC236}">
                    <a16:creationId xmlns:a16="http://schemas.microsoft.com/office/drawing/2014/main" id="{EE32BA08-21CA-28C6-97CC-36C44976E02B}"/>
                  </a:ext>
                </a:extLst>
              </p:cNvPr>
              <p:cNvPicPr/>
              <p:nvPr/>
            </p:nvPicPr>
            <p:blipFill>
              <a:blip r:embed="rId7"/>
              <a:stretch>
                <a:fillRect/>
              </a:stretch>
            </p:blipFill>
            <p:spPr>
              <a:xfrm>
                <a:off x="3610650" y="5953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DBE0119F-D3C8-A417-6F55-B583405566B1}"/>
                  </a:ext>
                </a:extLst>
              </p14:cNvPr>
              <p14:cNvContentPartPr/>
              <p14:nvPr/>
            </p14:nvContentPartPr>
            <p14:xfrm>
              <a:off x="2095410" y="1533480"/>
              <a:ext cx="360" cy="360"/>
            </p14:xfrm>
          </p:contentPart>
        </mc:Choice>
        <mc:Fallback xmlns="">
          <p:pic>
            <p:nvPicPr>
              <p:cNvPr id="19" name="Ink 18">
                <a:extLst>
                  <a:ext uri="{FF2B5EF4-FFF2-40B4-BE49-F238E27FC236}">
                    <a16:creationId xmlns:a16="http://schemas.microsoft.com/office/drawing/2014/main" id="{DBE0119F-D3C8-A417-6F55-B583405566B1}"/>
                  </a:ext>
                </a:extLst>
              </p:cNvPr>
              <p:cNvPicPr/>
              <p:nvPr/>
            </p:nvPicPr>
            <p:blipFill>
              <a:blip r:embed="rId7"/>
              <a:stretch>
                <a:fillRect/>
              </a:stretch>
            </p:blipFill>
            <p:spPr>
              <a:xfrm>
                <a:off x="2086410" y="1524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F8FB0D80-37E8-284A-547C-3E9B567EAEF2}"/>
                  </a:ext>
                </a:extLst>
              </p14:cNvPr>
              <p14:cNvContentPartPr/>
              <p14:nvPr/>
            </p14:nvContentPartPr>
            <p14:xfrm>
              <a:off x="2457210" y="3104880"/>
              <a:ext cx="360" cy="360"/>
            </p14:xfrm>
          </p:contentPart>
        </mc:Choice>
        <mc:Fallback xmlns="">
          <p:pic>
            <p:nvPicPr>
              <p:cNvPr id="20" name="Ink 19">
                <a:extLst>
                  <a:ext uri="{FF2B5EF4-FFF2-40B4-BE49-F238E27FC236}">
                    <a16:creationId xmlns:a16="http://schemas.microsoft.com/office/drawing/2014/main" id="{F8FB0D80-37E8-284A-547C-3E9B567EAEF2}"/>
                  </a:ext>
                </a:extLst>
              </p:cNvPr>
              <p:cNvPicPr/>
              <p:nvPr/>
            </p:nvPicPr>
            <p:blipFill>
              <a:blip r:embed="rId7"/>
              <a:stretch>
                <a:fillRect/>
              </a:stretch>
            </p:blipFill>
            <p:spPr>
              <a:xfrm>
                <a:off x="2448210" y="3096240"/>
                <a:ext cx="18000" cy="1800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306288"/>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2872621" y="475178"/>
            <a:ext cx="8885039" cy="8935521"/>
          </a:xfrm>
          <a:prstGeom prst="rect">
            <a:avLst/>
          </a:prstGeom>
        </p:spPr>
      </p:pic>
      <p:sp>
        <p:nvSpPr>
          <p:cNvPr id="5" name="Text 1"/>
          <p:cNvSpPr/>
          <p:nvPr/>
        </p:nvSpPr>
        <p:spPr>
          <a:xfrm>
            <a:off x="2872621" y="9554528"/>
            <a:ext cx="8885039" cy="276582"/>
          </a:xfrm>
          <a:prstGeom prst="rect">
            <a:avLst/>
          </a:prstGeom>
          <a:noFill/>
          <a:ln/>
        </p:spPr>
        <p:txBody>
          <a:bodyPr wrap="none" rtlCol="0" anchor="t"/>
          <a:lstStyle/>
          <a:p>
            <a:pPr marL="0" indent="0">
              <a:lnSpc>
                <a:spcPts val="2177"/>
              </a:lnSpc>
              <a:buNone/>
            </a:pPr>
            <a:endParaRPr lang="en-US" sz="1361"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22F4D3D-72D3-4ADD-0771-A06545953924}"/>
                  </a:ext>
                </a:extLst>
              </p14:cNvPr>
              <p14:cNvContentPartPr/>
              <p14:nvPr/>
            </p14:nvContentPartPr>
            <p14:xfrm>
              <a:off x="3080010" y="9093255"/>
              <a:ext cx="833400" cy="290160"/>
            </p14:xfrm>
          </p:contentPart>
        </mc:Choice>
        <mc:Fallback xmlns="">
          <p:pic>
            <p:nvPicPr>
              <p:cNvPr id="6" name="Ink 5">
                <a:extLst>
                  <a:ext uri="{FF2B5EF4-FFF2-40B4-BE49-F238E27FC236}">
                    <a16:creationId xmlns:a16="http://schemas.microsoft.com/office/drawing/2014/main" id="{222F4D3D-72D3-4ADD-0771-A06545953924}"/>
                  </a:ext>
                </a:extLst>
              </p:cNvPr>
              <p:cNvPicPr/>
              <p:nvPr/>
            </p:nvPicPr>
            <p:blipFill>
              <a:blip r:embed="rId6"/>
              <a:stretch>
                <a:fillRect/>
              </a:stretch>
            </p:blipFill>
            <p:spPr>
              <a:xfrm>
                <a:off x="3071010" y="9084615"/>
                <a:ext cx="8510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931F7FD-1A89-820D-53A3-495FBC6BEB12}"/>
                  </a:ext>
                </a:extLst>
              </p14:cNvPr>
              <p14:cNvContentPartPr/>
              <p14:nvPr/>
            </p14:nvContentPartPr>
            <p14:xfrm>
              <a:off x="3285930" y="9027735"/>
              <a:ext cx="621360" cy="261000"/>
            </p14:xfrm>
          </p:contentPart>
        </mc:Choice>
        <mc:Fallback xmlns="">
          <p:pic>
            <p:nvPicPr>
              <p:cNvPr id="7" name="Ink 6">
                <a:extLst>
                  <a:ext uri="{FF2B5EF4-FFF2-40B4-BE49-F238E27FC236}">
                    <a16:creationId xmlns:a16="http://schemas.microsoft.com/office/drawing/2014/main" id="{8931F7FD-1A89-820D-53A3-495FBC6BEB12}"/>
                  </a:ext>
                </a:extLst>
              </p:cNvPr>
              <p:cNvPicPr/>
              <p:nvPr/>
            </p:nvPicPr>
            <p:blipFill>
              <a:blip r:embed="rId8"/>
              <a:stretch>
                <a:fillRect/>
              </a:stretch>
            </p:blipFill>
            <p:spPr>
              <a:xfrm>
                <a:off x="3277290" y="9018735"/>
                <a:ext cx="6390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6909A8E-1BBA-F7F2-F3FC-F29A4F9D03EA}"/>
                  </a:ext>
                </a:extLst>
              </p14:cNvPr>
              <p14:cNvContentPartPr/>
              <p14:nvPr/>
            </p14:nvContentPartPr>
            <p14:xfrm>
              <a:off x="3771570" y="9200895"/>
              <a:ext cx="188280" cy="170280"/>
            </p14:xfrm>
          </p:contentPart>
        </mc:Choice>
        <mc:Fallback xmlns="">
          <p:pic>
            <p:nvPicPr>
              <p:cNvPr id="8" name="Ink 7">
                <a:extLst>
                  <a:ext uri="{FF2B5EF4-FFF2-40B4-BE49-F238E27FC236}">
                    <a16:creationId xmlns:a16="http://schemas.microsoft.com/office/drawing/2014/main" id="{56909A8E-1BBA-F7F2-F3FC-F29A4F9D03EA}"/>
                  </a:ext>
                </a:extLst>
              </p:cNvPr>
              <p:cNvPicPr/>
              <p:nvPr/>
            </p:nvPicPr>
            <p:blipFill>
              <a:blip r:embed="rId10"/>
              <a:stretch>
                <a:fillRect/>
              </a:stretch>
            </p:blipFill>
            <p:spPr>
              <a:xfrm>
                <a:off x="3762570" y="9191895"/>
                <a:ext cx="2059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44A3AA09-6A44-A34B-5DF0-20CC197B9D69}"/>
                  </a:ext>
                </a:extLst>
              </p14:cNvPr>
              <p14:cNvContentPartPr/>
              <p14:nvPr/>
            </p14:nvContentPartPr>
            <p14:xfrm>
              <a:off x="3487890" y="8941335"/>
              <a:ext cx="492480" cy="520560"/>
            </p14:xfrm>
          </p:contentPart>
        </mc:Choice>
        <mc:Fallback xmlns="">
          <p:pic>
            <p:nvPicPr>
              <p:cNvPr id="9" name="Ink 8">
                <a:extLst>
                  <a:ext uri="{FF2B5EF4-FFF2-40B4-BE49-F238E27FC236}">
                    <a16:creationId xmlns:a16="http://schemas.microsoft.com/office/drawing/2014/main" id="{44A3AA09-6A44-A34B-5DF0-20CC197B9D69}"/>
                  </a:ext>
                </a:extLst>
              </p:cNvPr>
              <p:cNvPicPr/>
              <p:nvPr/>
            </p:nvPicPr>
            <p:blipFill>
              <a:blip r:embed="rId12"/>
              <a:stretch>
                <a:fillRect/>
              </a:stretch>
            </p:blipFill>
            <p:spPr>
              <a:xfrm>
                <a:off x="3478890" y="8932335"/>
                <a:ext cx="5101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A11FE89-AE24-B0B6-BEB1-6A1355422FED}"/>
                  </a:ext>
                </a:extLst>
              </p14:cNvPr>
              <p14:cNvContentPartPr/>
              <p14:nvPr/>
            </p14:nvContentPartPr>
            <p14:xfrm>
              <a:off x="2972730" y="8908575"/>
              <a:ext cx="778320" cy="488160"/>
            </p14:xfrm>
          </p:contentPart>
        </mc:Choice>
        <mc:Fallback xmlns="">
          <p:pic>
            <p:nvPicPr>
              <p:cNvPr id="10" name="Ink 9">
                <a:extLst>
                  <a:ext uri="{FF2B5EF4-FFF2-40B4-BE49-F238E27FC236}">
                    <a16:creationId xmlns:a16="http://schemas.microsoft.com/office/drawing/2014/main" id="{CA11FE89-AE24-B0B6-BEB1-6A1355422FED}"/>
                  </a:ext>
                </a:extLst>
              </p:cNvPr>
              <p:cNvPicPr/>
              <p:nvPr/>
            </p:nvPicPr>
            <p:blipFill>
              <a:blip r:embed="rId14"/>
              <a:stretch>
                <a:fillRect/>
              </a:stretch>
            </p:blipFill>
            <p:spPr>
              <a:xfrm>
                <a:off x="2963730" y="8899575"/>
                <a:ext cx="79596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73548569-6797-1889-F551-BFCA7927A6C1}"/>
                  </a:ext>
                </a:extLst>
              </p14:cNvPr>
              <p14:cNvContentPartPr/>
              <p14:nvPr/>
            </p14:nvContentPartPr>
            <p14:xfrm>
              <a:off x="2943210" y="9058335"/>
              <a:ext cx="961200" cy="547560"/>
            </p14:xfrm>
          </p:contentPart>
        </mc:Choice>
        <mc:Fallback xmlns="">
          <p:pic>
            <p:nvPicPr>
              <p:cNvPr id="11" name="Ink 10">
                <a:extLst>
                  <a:ext uri="{FF2B5EF4-FFF2-40B4-BE49-F238E27FC236}">
                    <a16:creationId xmlns:a16="http://schemas.microsoft.com/office/drawing/2014/main" id="{73548569-6797-1889-F551-BFCA7927A6C1}"/>
                  </a:ext>
                </a:extLst>
              </p:cNvPr>
              <p:cNvPicPr/>
              <p:nvPr/>
            </p:nvPicPr>
            <p:blipFill>
              <a:blip r:embed="rId16"/>
              <a:stretch>
                <a:fillRect/>
              </a:stretch>
            </p:blipFill>
            <p:spPr>
              <a:xfrm>
                <a:off x="2934210" y="9049335"/>
                <a:ext cx="97884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34DCD25A-DCFE-5132-857A-3D1681427E5B}"/>
                  </a:ext>
                </a:extLst>
              </p14:cNvPr>
              <p14:cNvContentPartPr/>
              <p14:nvPr/>
            </p14:nvContentPartPr>
            <p14:xfrm>
              <a:off x="3133650" y="9113865"/>
              <a:ext cx="497520" cy="230400"/>
            </p14:xfrm>
          </p:contentPart>
        </mc:Choice>
        <mc:Fallback xmlns="">
          <p:pic>
            <p:nvPicPr>
              <p:cNvPr id="12" name="Ink 11">
                <a:extLst>
                  <a:ext uri="{FF2B5EF4-FFF2-40B4-BE49-F238E27FC236}">
                    <a16:creationId xmlns:a16="http://schemas.microsoft.com/office/drawing/2014/main" id="{34DCD25A-DCFE-5132-857A-3D1681427E5B}"/>
                  </a:ext>
                </a:extLst>
              </p:cNvPr>
              <p:cNvPicPr/>
              <p:nvPr/>
            </p:nvPicPr>
            <p:blipFill>
              <a:blip r:embed="rId18"/>
              <a:stretch>
                <a:fillRect/>
              </a:stretch>
            </p:blipFill>
            <p:spPr>
              <a:xfrm>
                <a:off x="3124650" y="9104865"/>
                <a:ext cx="5151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22C7CA23-19E3-ACC8-FF7A-FDFCE2EB2640}"/>
                  </a:ext>
                </a:extLst>
              </p14:cNvPr>
              <p14:cNvContentPartPr/>
              <p14:nvPr/>
            </p14:nvContentPartPr>
            <p14:xfrm>
              <a:off x="2504730" y="7591065"/>
              <a:ext cx="360" cy="360"/>
            </p14:xfrm>
          </p:contentPart>
        </mc:Choice>
        <mc:Fallback xmlns="">
          <p:pic>
            <p:nvPicPr>
              <p:cNvPr id="13" name="Ink 12">
                <a:extLst>
                  <a:ext uri="{FF2B5EF4-FFF2-40B4-BE49-F238E27FC236}">
                    <a16:creationId xmlns:a16="http://schemas.microsoft.com/office/drawing/2014/main" id="{22C7CA23-19E3-ACC8-FF7A-FDFCE2EB2640}"/>
                  </a:ext>
                </a:extLst>
              </p:cNvPr>
              <p:cNvPicPr/>
              <p:nvPr/>
            </p:nvPicPr>
            <p:blipFill>
              <a:blip r:embed="rId20"/>
              <a:stretch>
                <a:fillRect/>
              </a:stretch>
            </p:blipFill>
            <p:spPr>
              <a:xfrm>
                <a:off x="2496090" y="7582425"/>
                <a:ext cx="18000" cy="180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8076" y="2697718"/>
            <a:ext cx="5038249" cy="2834045"/>
          </a:xfrm>
          <a:prstGeom prst="rect">
            <a:avLst/>
          </a:prstGeom>
        </p:spPr>
      </p:pic>
      <p:sp>
        <p:nvSpPr>
          <p:cNvPr id="6" name="Text 1"/>
          <p:cNvSpPr/>
          <p:nvPr/>
        </p:nvSpPr>
        <p:spPr>
          <a:xfrm>
            <a:off x="627102" y="912019"/>
            <a:ext cx="4216241" cy="526971"/>
          </a:xfrm>
          <a:prstGeom prst="rect">
            <a:avLst/>
          </a:prstGeom>
          <a:noFill/>
          <a:ln/>
        </p:spPr>
        <p:txBody>
          <a:bodyPr wrap="none" rtlCol="0" anchor="t"/>
          <a:lstStyle/>
          <a:p>
            <a:pPr marL="0" indent="0">
              <a:lnSpc>
                <a:spcPts val="4150"/>
              </a:lnSpc>
              <a:buNone/>
            </a:pPr>
            <a:r>
              <a:rPr lang="en-US" sz="3320" b="1" kern="0" spc="-100" dirty="0">
                <a:solidFill>
                  <a:srgbClr val="FFFFFF"/>
                </a:solidFill>
                <a:latin typeface="Overpass" pitchFamily="34" charset="0"/>
                <a:ea typeface="Overpass" pitchFamily="34" charset="-122"/>
                <a:cs typeface="Overpass" pitchFamily="34" charset="-120"/>
              </a:rPr>
              <a:t>Introduction</a:t>
            </a:r>
            <a:endParaRPr lang="en-US" sz="3320" dirty="0"/>
          </a:p>
        </p:txBody>
      </p:sp>
      <p:sp>
        <p:nvSpPr>
          <p:cNvPr id="7" name="Text 2"/>
          <p:cNvSpPr/>
          <p:nvPr/>
        </p:nvSpPr>
        <p:spPr>
          <a:xfrm>
            <a:off x="627102" y="1707713"/>
            <a:ext cx="7889796" cy="860108"/>
          </a:xfrm>
          <a:prstGeom prst="rect">
            <a:avLst/>
          </a:prstGeom>
          <a:noFill/>
          <a:ln/>
        </p:spPr>
        <p:txBody>
          <a:bodyPr wrap="square" rtlCol="0" anchor="t"/>
          <a:lstStyle/>
          <a:p>
            <a:pPr marL="0" indent="0">
              <a:lnSpc>
                <a:spcPts val="2258"/>
              </a:lnSpc>
              <a:buNone/>
            </a:pPr>
            <a:r>
              <a:rPr lang="en-US" sz="1411" dirty="0">
                <a:solidFill>
                  <a:srgbClr val="E5E0DF"/>
                </a:solidFill>
                <a:latin typeface="Overpass" pitchFamily="34" charset="0"/>
                <a:ea typeface="Overpass" pitchFamily="34" charset="-122"/>
                <a:cs typeface="Overpass" pitchFamily="34" charset="-120"/>
              </a:rPr>
              <a:t>Our project focuses on creating a robust and scalable simulation environment for a GPS toll-based system. This simulation will empower us to analyze the interactions between vehicles, toll zones, and payment mechanisms in a controlled environment.</a:t>
            </a:r>
            <a:endParaRPr lang="en-US" sz="1411" dirty="0"/>
          </a:p>
        </p:txBody>
      </p:sp>
      <p:sp>
        <p:nvSpPr>
          <p:cNvPr id="8" name="Shape 3"/>
          <p:cNvSpPr/>
          <p:nvPr/>
        </p:nvSpPr>
        <p:spPr>
          <a:xfrm>
            <a:off x="627102" y="2970967"/>
            <a:ext cx="403146" cy="403146"/>
          </a:xfrm>
          <a:prstGeom prst="roundRect">
            <a:avLst>
              <a:gd name="adj" fmla="val 20002"/>
            </a:avLst>
          </a:prstGeom>
          <a:solidFill>
            <a:srgbClr val="7E023C"/>
          </a:solidFill>
          <a:ln w="7620">
            <a:solidFill>
              <a:srgbClr val="971B55"/>
            </a:solidFill>
            <a:prstDash val="solid"/>
          </a:ln>
        </p:spPr>
      </p:sp>
      <p:sp>
        <p:nvSpPr>
          <p:cNvPr id="9" name="Text 4"/>
          <p:cNvSpPr/>
          <p:nvPr/>
        </p:nvSpPr>
        <p:spPr>
          <a:xfrm>
            <a:off x="781883" y="3045976"/>
            <a:ext cx="93583" cy="253008"/>
          </a:xfrm>
          <a:prstGeom prst="rect">
            <a:avLst/>
          </a:prstGeom>
          <a:noFill/>
          <a:ln/>
        </p:spPr>
        <p:txBody>
          <a:bodyPr wrap="none" rtlCol="0" anchor="t"/>
          <a:lstStyle/>
          <a:p>
            <a:pPr marL="0" indent="0" algn="ctr">
              <a:lnSpc>
                <a:spcPts val="1992"/>
              </a:lnSpc>
              <a:buNone/>
            </a:pPr>
            <a:r>
              <a:rPr lang="en-US" sz="1992" b="1" kern="0" spc="-60" dirty="0">
                <a:solidFill>
                  <a:srgbClr val="E5E0DF"/>
                </a:solidFill>
                <a:latin typeface="Overpass" pitchFamily="34" charset="0"/>
                <a:ea typeface="Overpass" pitchFamily="34" charset="-122"/>
                <a:cs typeface="Overpass" pitchFamily="34" charset="-120"/>
              </a:rPr>
              <a:t>1</a:t>
            </a:r>
            <a:endParaRPr lang="en-US" sz="1992" dirty="0"/>
          </a:p>
        </p:txBody>
      </p:sp>
      <p:sp>
        <p:nvSpPr>
          <p:cNvPr id="10" name="Text 5"/>
          <p:cNvSpPr/>
          <p:nvPr/>
        </p:nvSpPr>
        <p:spPr>
          <a:xfrm>
            <a:off x="1209437" y="2970967"/>
            <a:ext cx="5537240" cy="263485"/>
          </a:xfrm>
          <a:prstGeom prst="rect">
            <a:avLst/>
          </a:prstGeom>
          <a:noFill/>
          <a:ln/>
        </p:spPr>
        <p:txBody>
          <a:bodyPr wrap="none" rtlCol="0" anchor="t"/>
          <a:lstStyle/>
          <a:p>
            <a:pPr marL="0" indent="0">
              <a:lnSpc>
                <a:spcPts val="2075"/>
              </a:lnSpc>
              <a:buNone/>
            </a:pPr>
            <a:r>
              <a:rPr lang="en-US" sz="1660" b="1" kern="0" spc="-50" dirty="0">
                <a:solidFill>
                  <a:srgbClr val="E5E0DF"/>
                </a:solidFill>
                <a:latin typeface="Overpass" pitchFamily="34" charset="0"/>
                <a:ea typeface="Overpass" pitchFamily="34" charset="-122"/>
                <a:cs typeface="Overpass" pitchFamily="34" charset="-120"/>
              </a:rPr>
              <a:t>The simulation accurately models the movement of vehicles</a:t>
            </a:r>
            <a:endParaRPr lang="en-US" sz="1660" dirty="0"/>
          </a:p>
        </p:txBody>
      </p:sp>
      <p:sp>
        <p:nvSpPr>
          <p:cNvPr id="11" name="Text 6"/>
          <p:cNvSpPr/>
          <p:nvPr/>
        </p:nvSpPr>
        <p:spPr>
          <a:xfrm>
            <a:off x="1209437" y="3341965"/>
            <a:ext cx="7307461" cy="286703"/>
          </a:xfrm>
          <a:prstGeom prst="rect">
            <a:avLst/>
          </a:prstGeom>
          <a:noFill/>
          <a:ln/>
        </p:spPr>
        <p:txBody>
          <a:bodyPr wrap="none" rtlCol="0" anchor="t"/>
          <a:lstStyle/>
          <a:p>
            <a:pPr marL="0" indent="0">
              <a:lnSpc>
                <a:spcPts val="2258"/>
              </a:lnSpc>
              <a:buNone/>
            </a:pPr>
            <a:r>
              <a:rPr lang="en-US" sz="1411" dirty="0">
                <a:solidFill>
                  <a:srgbClr val="E5E0DF"/>
                </a:solidFill>
                <a:latin typeface="Overpass" pitchFamily="34" charset="0"/>
                <a:ea typeface="Overpass" pitchFamily="34" charset="-122"/>
                <a:cs typeface="Overpass" pitchFamily="34" charset="-120"/>
              </a:rPr>
              <a:t>Taking into account factors like speed limits, traffic congestion, and route choices.</a:t>
            </a:r>
            <a:endParaRPr lang="en-US" sz="1411" dirty="0"/>
          </a:p>
        </p:txBody>
      </p:sp>
      <p:sp>
        <p:nvSpPr>
          <p:cNvPr id="12" name="Shape 7"/>
          <p:cNvSpPr/>
          <p:nvPr/>
        </p:nvSpPr>
        <p:spPr>
          <a:xfrm>
            <a:off x="627102" y="4009430"/>
            <a:ext cx="403146" cy="403146"/>
          </a:xfrm>
          <a:prstGeom prst="roundRect">
            <a:avLst>
              <a:gd name="adj" fmla="val 20002"/>
            </a:avLst>
          </a:prstGeom>
          <a:solidFill>
            <a:srgbClr val="7E023C"/>
          </a:solidFill>
          <a:ln w="7620">
            <a:solidFill>
              <a:srgbClr val="971B55"/>
            </a:solidFill>
            <a:prstDash val="solid"/>
          </a:ln>
        </p:spPr>
      </p:sp>
      <p:sp>
        <p:nvSpPr>
          <p:cNvPr id="13" name="Text 8"/>
          <p:cNvSpPr/>
          <p:nvPr/>
        </p:nvSpPr>
        <p:spPr>
          <a:xfrm>
            <a:off x="755094" y="4084439"/>
            <a:ext cx="147161" cy="253008"/>
          </a:xfrm>
          <a:prstGeom prst="rect">
            <a:avLst/>
          </a:prstGeom>
          <a:noFill/>
          <a:ln/>
        </p:spPr>
        <p:txBody>
          <a:bodyPr wrap="none" rtlCol="0" anchor="t"/>
          <a:lstStyle/>
          <a:p>
            <a:pPr marL="0" indent="0" algn="ctr">
              <a:lnSpc>
                <a:spcPts val="1992"/>
              </a:lnSpc>
              <a:buNone/>
            </a:pPr>
            <a:r>
              <a:rPr lang="en-US" sz="1992" b="1" kern="0" spc="-60" dirty="0">
                <a:solidFill>
                  <a:srgbClr val="E5E0DF"/>
                </a:solidFill>
                <a:latin typeface="Overpass" pitchFamily="34" charset="0"/>
                <a:ea typeface="Overpass" pitchFamily="34" charset="-122"/>
                <a:cs typeface="Overpass" pitchFamily="34" charset="-120"/>
              </a:rPr>
              <a:t>2</a:t>
            </a:r>
            <a:endParaRPr lang="en-US" sz="1992" dirty="0"/>
          </a:p>
        </p:txBody>
      </p:sp>
      <p:sp>
        <p:nvSpPr>
          <p:cNvPr id="14" name="Text 9"/>
          <p:cNvSpPr/>
          <p:nvPr/>
        </p:nvSpPr>
        <p:spPr>
          <a:xfrm>
            <a:off x="1209437" y="4009430"/>
            <a:ext cx="2960608" cy="263485"/>
          </a:xfrm>
          <a:prstGeom prst="rect">
            <a:avLst/>
          </a:prstGeom>
          <a:noFill/>
          <a:ln/>
        </p:spPr>
        <p:txBody>
          <a:bodyPr wrap="none" rtlCol="0" anchor="t"/>
          <a:lstStyle/>
          <a:p>
            <a:pPr marL="0" indent="0">
              <a:lnSpc>
                <a:spcPts val="2075"/>
              </a:lnSpc>
              <a:buNone/>
            </a:pPr>
            <a:r>
              <a:rPr lang="en-US" sz="1660" b="1" kern="0" spc="-50" dirty="0">
                <a:solidFill>
                  <a:srgbClr val="E5E0DF"/>
                </a:solidFill>
                <a:latin typeface="Overpass" pitchFamily="34" charset="0"/>
                <a:ea typeface="Overpass" pitchFamily="34" charset="-122"/>
                <a:cs typeface="Overpass" pitchFamily="34" charset="-120"/>
              </a:rPr>
              <a:t>Tolls are dynamically calculated</a:t>
            </a:r>
            <a:endParaRPr lang="en-US" sz="1660" dirty="0"/>
          </a:p>
        </p:txBody>
      </p:sp>
      <p:sp>
        <p:nvSpPr>
          <p:cNvPr id="15" name="Text 10"/>
          <p:cNvSpPr/>
          <p:nvPr/>
        </p:nvSpPr>
        <p:spPr>
          <a:xfrm>
            <a:off x="1209437" y="4380428"/>
            <a:ext cx="7307461" cy="573405"/>
          </a:xfrm>
          <a:prstGeom prst="rect">
            <a:avLst/>
          </a:prstGeom>
          <a:noFill/>
          <a:ln/>
        </p:spPr>
        <p:txBody>
          <a:bodyPr wrap="square" rtlCol="0" anchor="t"/>
          <a:lstStyle/>
          <a:p>
            <a:pPr marL="0" indent="0">
              <a:lnSpc>
                <a:spcPts val="2258"/>
              </a:lnSpc>
              <a:buNone/>
            </a:pPr>
            <a:r>
              <a:rPr lang="en-US" sz="1411" dirty="0">
                <a:solidFill>
                  <a:srgbClr val="E5E0DF"/>
                </a:solidFill>
                <a:latin typeface="Overpass" pitchFamily="34" charset="0"/>
                <a:ea typeface="Overpass" pitchFamily="34" charset="-122"/>
                <a:cs typeface="Overpass" pitchFamily="34" charset="-120"/>
              </a:rPr>
              <a:t>Based on the distance traveled within toll zones, crossing fees, and time-dependent pricing adjustments.</a:t>
            </a:r>
            <a:endParaRPr lang="en-US" sz="1411" dirty="0"/>
          </a:p>
        </p:txBody>
      </p:sp>
      <p:sp>
        <p:nvSpPr>
          <p:cNvPr id="16" name="Shape 11"/>
          <p:cNvSpPr/>
          <p:nvPr/>
        </p:nvSpPr>
        <p:spPr>
          <a:xfrm>
            <a:off x="627102" y="5334595"/>
            <a:ext cx="403146" cy="403146"/>
          </a:xfrm>
          <a:prstGeom prst="roundRect">
            <a:avLst>
              <a:gd name="adj" fmla="val 20002"/>
            </a:avLst>
          </a:prstGeom>
          <a:solidFill>
            <a:srgbClr val="7E023C"/>
          </a:solidFill>
          <a:ln w="7620">
            <a:solidFill>
              <a:srgbClr val="971B55"/>
            </a:solidFill>
            <a:prstDash val="solid"/>
          </a:ln>
        </p:spPr>
      </p:sp>
      <p:sp>
        <p:nvSpPr>
          <p:cNvPr id="17" name="Text 12"/>
          <p:cNvSpPr/>
          <p:nvPr/>
        </p:nvSpPr>
        <p:spPr>
          <a:xfrm>
            <a:off x="756642" y="5409605"/>
            <a:ext cx="144066" cy="253008"/>
          </a:xfrm>
          <a:prstGeom prst="rect">
            <a:avLst/>
          </a:prstGeom>
          <a:noFill/>
          <a:ln/>
        </p:spPr>
        <p:txBody>
          <a:bodyPr wrap="none" rtlCol="0" anchor="t"/>
          <a:lstStyle/>
          <a:p>
            <a:pPr marL="0" indent="0" algn="ctr">
              <a:lnSpc>
                <a:spcPts val="1992"/>
              </a:lnSpc>
              <a:buNone/>
            </a:pPr>
            <a:r>
              <a:rPr lang="en-US" sz="1992" b="1" kern="0" spc="-60" dirty="0">
                <a:solidFill>
                  <a:srgbClr val="E5E0DF"/>
                </a:solidFill>
                <a:latin typeface="Overpass" pitchFamily="34" charset="0"/>
                <a:ea typeface="Overpass" pitchFamily="34" charset="-122"/>
                <a:cs typeface="Overpass" pitchFamily="34" charset="-120"/>
              </a:rPr>
              <a:t>3</a:t>
            </a:r>
            <a:endParaRPr lang="en-US" sz="1992" dirty="0"/>
          </a:p>
        </p:txBody>
      </p:sp>
      <p:sp>
        <p:nvSpPr>
          <p:cNvPr id="18" name="Text 13"/>
          <p:cNvSpPr/>
          <p:nvPr/>
        </p:nvSpPr>
        <p:spPr>
          <a:xfrm>
            <a:off x="1209437" y="5334595"/>
            <a:ext cx="4717018" cy="263485"/>
          </a:xfrm>
          <a:prstGeom prst="rect">
            <a:avLst/>
          </a:prstGeom>
          <a:noFill/>
          <a:ln/>
        </p:spPr>
        <p:txBody>
          <a:bodyPr wrap="none" rtlCol="0" anchor="t"/>
          <a:lstStyle/>
          <a:p>
            <a:pPr marL="0" indent="0">
              <a:lnSpc>
                <a:spcPts val="2075"/>
              </a:lnSpc>
              <a:buNone/>
            </a:pPr>
            <a:r>
              <a:rPr lang="en-US" sz="1660" b="1" kern="0" spc="-50" dirty="0">
                <a:solidFill>
                  <a:srgbClr val="E5E0DF"/>
                </a:solidFill>
                <a:latin typeface="Overpass" pitchFamily="34" charset="0"/>
                <a:ea typeface="Overpass" pitchFamily="34" charset="-122"/>
                <a:cs typeface="Overpass" pitchFamily="34" charset="-120"/>
              </a:rPr>
              <a:t>The system incorporates diverse payment methods</a:t>
            </a:r>
            <a:endParaRPr lang="en-US" sz="1660" dirty="0"/>
          </a:p>
        </p:txBody>
      </p:sp>
      <p:sp>
        <p:nvSpPr>
          <p:cNvPr id="19" name="Text 14"/>
          <p:cNvSpPr/>
          <p:nvPr/>
        </p:nvSpPr>
        <p:spPr>
          <a:xfrm>
            <a:off x="1209437" y="5705594"/>
            <a:ext cx="7307461" cy="286703"/>
          </a:xfrm>
          <a:prstGeom prst="rect">
            <a:avLst/>
          </a:prstGeom>
          <a:noFill/>
          <a:ln/>
        </p:spPr>
        <p:txBody>
          <a:bodyPr wrap="none" rtlCol="0" anchor="t"/>
          <a:lstStyle/>
          <a:p>
            <a:pPr marL="0" indent="0">
              <a:lnSpc>
                <a:spcPts val="2258"/>
              </a:lnSpc>
              <a:buNone/>
            </a:pPr>
            <a:r>
              <a:rPr lang="en-US" sz="1411" dirty="0">
                <a:solidFill>
                  <a:srgbClr val="E5E0DF"/>
                </a:solidFill>
                <a:latin typeface="Overpass" pitchFamily="34" charset="0"/>
                <a:ea typeface="Overpass" pitchFamily="34" charset="-122"/>
                <a:cs typeface="Overpass" pitchFamily="34" charset="-120"/>
              </a:rPr>
              <a:t>Like online accounts, toll tags, and credit cards.</a:t>
            </a:r>
            <a:endParaRPr lang="en-US" sz="1411" dirty="0"/>
          </a:p>
        </p:txBody>
      </p:sp>
      <p:sp>
        <p:nvSpPr>
          <p:cNvPr id="20" name="Shape 15"/>
          <p:cNvSpPr/>
          <p:nvPr/>
        </p:nvSpPr>
        <p:spPr>
          <a:xfrm>
            <a:off x="627102" y="6373058"/>
            <a:ext cx="403146" cy="403146"/>
          </a:xfrm>
          <a:prstGeom prst="roundRect">
            <a:avLst>
              <a:gd name="adj" fmla="val 20002"/>
            </a:avLst>
          </a:prstGeom>
          <a:solidFill>
            <a:srgbClr val="7E023C"/>
          </a:solidFill>
          <a:ln w="7620">
            <a:solidFill>
              <a:srgbClr val="971B55"/>
            </a:solidFill>
            <a:prstDash val="solid"/>
          </a:ln>
        </p:spPr>
      </p:sp>
      <p:sp>
        <p:nvSpPr>
          <p:cNvPr id="21" name="Text 16"/>
          <p:cNvSpPr/>
          <p:nvPr/>
        </p:nvSpPr>
        <p:spPr>
          <a:xfrm>
            <a:off x="751165" y="6448068"/>
            <a:ext cx="154900" cy="253008"/>
          </a:xfrm>
          <a:prstGeom prst="rect">
            <a:avLst/>
          </a:prstGeom>
          <a:noFill/>
          <a:ln/>
        </p:spPr>
        <p:txBody>
          <a:bodyPr wrap="none" rtlCol="0" anchor="t"/>
          <a:lstStyle/>
          <a:p>
            <a:pPr marL="0" indent="0" algn="ctr">
              <a:lnSpc>
                <a:spcPts val="1992"/>
              </a:lnSpc>
              <a:buNone/>
            </a:pPr>
            <a:r>
              <a:rPr lang="en-US" sz="1992" b="1" kern="0" spc="-60" dirty="0">
                <a:solidFill>
                  <a:srgbClr val="E5E0DF"/>
                </a:solidFill>
                <a:latin typeface="Overpass" pitchFamily="34" charset="0"/>
                <a:ea typeface="Overpass" pitchFamily="34" charset="-122"/>
                <a:cs typeface="Overpass" pitchFamily="34" charset="-120"/>
              </a:rPr>
              <a:t>4</a:t>
            </a:r>
            <a:endParaRPr lang="en-US" sz="1992" dirty="0"/>
          </a:p>
        </p:txBody>
      </p:sp>
      <p:sp>
        <p:nvSpPr>
          <p:cNvPr id="22" name="Text 17"/>
          <p:cNvSpPr/>
          <p:nvPr/>
        </p:nvSpPr>
        <p:spPr>
          <a:xfrm>
            <a:off x="1209437" y="6373058"/>
            <a:ext cx="3576042" cy="263485"/>
          </a:xfrm>
          <a:prstGeom prst="rect">
            <a:avLst/>
          </a:prstGeom>
          <a:noFill/>
          <a:ln/>
        </p:spPr>
        <p:txBody>
          <a:bodyPr wrap="none" rtlCol="0" anchor="t"/>
          <a:lstStyle/>
          <a:p>
            <a:pPr marL="0" indent="0">
              <a:lnSpc>
                <a:spcPts val="2075"/>
              </a:lnSpc>
              <a:buNone/>
            </a:pPr>
            <a:r>
              <a:rPr lang="en-US" sz="1660" b="1" kern="0" spc="-50" dirty="0">
                <a:solidFill>
                  <a:srgbClr val="E5E0DF"/>
                </a:solidFill>
                <a:latin typeface="Overpass" pitchFamily="34" charset="0"/>
                <a:ea typeface="Overpass" pitchFamily="34" charset="-122"/>
                <a:cs typeface="Overpass" pitchFamily="34" charset="-120"/>
              </a:rPr>
              <a:t>Comprehensive analytics are collected</a:t>
            </a:r>
            <a:endParaRPr lang="en-US" sz="1660" dirty="0"/>
          </a:p>
        </p:txBody>
      </p:sp>
      <p:sp>
        <p:nvSpPr>
          <p:cNvPr id="23" name="Text 18"/>
          <p:cNvSpPr/>
          <p:nvPr/>
        </p:nvSpPr>
        <p:spPr>
          <a:xfrm>
            <a:off x="1209437" y="6744057"/>
            <a:ext cx="7307461" cy="573405"/>
          </a:xfrm>
          <a:prstGeom prst="rect">
            <a:avLst/>
          </a:prstGeom>
          <a:noFill/>
          <a:ln/>
        </p:spPr>
        <p:txBody>
          <a:bodyPr wrap="square" rtlCol="0" anchor="t"/>
          <a:lstStyle/>
          <a:p>
            <a:pPr marL="0" indent="0">
              <a:lnSpc>
                <a:spcPts val="2258"/>
              </a:lnSpc>
              <a:buNone/>
            </a:pPr>
            <a:r>
              <a:rPr lang="en-US" sz="1411" dirty="0">
                <a:solidFill>
                  <a:srgbClr val="E5E0DF"/>
                </a:solidFill>
                <a:latin typeface="Overpass" pitchFamily="34" charset="0"/>
                <a:ea typeface="Overpass" pitchFamily="34" charset="-122"/>
                <a:cs typeface="Overpass" pitchFamily="34" charset="-120"/>
              </a:rPr>
              <a:t>On vehicle movements, toll revenue, and system performance to generate insightful reports.</a:t>
            </a:r>
            <a:endParaRPr lang="en-US" sz="141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2F6B76BD-D7FD-B577-0624-1A728F80749F}"/>
              </a:ext>
            </a:extLst>
          </p:cNvPr>
          <p:cNvSpPr/>
          <p:nvPr/>
        </p:nvSpPr>
        <p:spPr>
          <a:xfrm>
            <a:off x="6846" y="0"/>
            <a:ext cx="14630400" cy="8229600"/>
          </a:xfrm>
          <a:prstGeom prst="rect">
            <a:avLst/>
          </a:prstGeom>
          <a:solidFill>
            <a:srgbClr val="0C0C0C"/>
          </a:solidFill>
          <a:ln/>
        </p:spPr>
      </p:sp>
      <p:sp>
        <p:nvSpPr>
          <p:cNvPr id="4" name="Text 1"/>
          <p:cNvSpPr/>
          <p:nvPr/>
        </p:nvSpPr>
        <p:spPr>
          <a:xfrm>
            <a:off x="1321356" y="2066687"/>
            <a:ext cx="5486400" cy="685800"/>
          </a:xfrm>
          <a:prstGeom prst="rect">
            <a:avLst/>
          </a:prstGeom>
          <a:noFill/>
          <a:ln/>
        </p:spPr>
        <p:txBody>
          <a:bodyPr wrap="none" rtlCol="0" anchor="t"/>
          <a:lstStyle/>
          <a:p>
            <a:pPr marL="0" indent="0">
              <a:lnSpc>
                <a:spcPts val="5400"/>
              </a:lnSpc>
              <a:buNone/>
            </a:pPr>
            <a:r>
              <a:rPr lang="en-US" sz="4320" b="1" dirty="0">
                <a:solidFill>
                  <a:srgbClr val="F0FCFF"/>
                </a:solidFill>
                <a:latin typeface="Spline Sans" pitchFamily="34" charset="0"/>
                <a:ea typeface="Spline Sans" pitchFamily="34" charset="-122"/>
                <a:cs typeface="Spline Sans" pitchFamily="34" charset="-120"/>
              </a:rPr>
              <a:t>Project Redefinition</a:t>
            </a:r>
            <a:endParaRPr lang="en-US" sz="4320" dirty="0"/>
          </a:p>
        </p:txBody>
      </p:sp>
      <p:sp>
        <p:nvSpPr>
          <p:cNvPr id="5" name="Text 2"/>
          <p:cNvSpPr/>
          <p:nvPr/>
        </p:nvSpPr>
        <p:spPr>
          <a:xfrm>
            <a:off x="1321356" y="3246239"/>
            <a:ext cx="11987689" cy="395049"/>
          </a:xfrm>
          <a:prstGeom prst="rect">
            <a:avLst/>
          </a:prstGeom>
          <a:noFill/>
          <a:ln/>
        </p:spPr>
        <p:txBody>
          <a:bodyPr wrap="non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This project aims to develop a comprehensive simulation incorporating realistic scenarios and features.</a:t>
            </a:r>
            <a:endParaRPr lang="en-US" sz="1944" dirty="0"/>
          </a:p>
        </p:txBody>
      </p:sp>
      <p:sp>
        <p:nvSpPr>
          <p:cNvPr id="6" name="Text 3"/>
          <p:cNvSpPr/>
          <p:nvPr/>
        </p:nvSpPr>
        <p:spPr>
          <a:xfrm>
            <a:off x="1321356" y="4165759"/>
            <a:ext cx="2743200" cy="342900"/>
          </a:xfrm>
          <a:prstGeom prst="rect">
            <a:avLst/>
          </a:prstGeom>
          <a:noFill/>
          <a:ln/>
        </p:spPr>
        <p:txBody>
          <a:bodyPr wrap="none" rtlCol="0" anchor="t"/>
          <a:lstStyle/>
          <a:p>
            <a:pPr marL="0" indent="0">
              <a:lnSpc>
                <a:spcPts val="2700"/>
              </a:lnSpc>
              <a:buNone/>
            </a:pPr>
            <a:r>
              <a:rPr lang="en-US" sz="2160" b="1" dirty="0">
                <a:solidFill>
                  <a:srgbClr val="F0FCFF"/>
                </a:solidFill>
                <a:latin typeface="Spline Sans" pitchFamily="34" charset="0"/>
                <a:ea typeface="Spline Sans" pitchFamily="34" charset="-122"/>
                <a:cs typeface="Spline Sans" pitchFamily="34" charset="-120"/>
              </a:rPr>
              <a:t>Geographic Scope</a:t>
            </a:r>
            <a:endParaRPr lang="en-US" sz="2160" dirty="0"/>
          </a:p>
        </p:txBody>
      </p:sp>
      <p:sp>
        <p:nvSpPr>
          <p:cNvPr id="7" name="Text 4"/>
          <p:cNvSpPr/>
          <p:nvPr/>
        </p:nvSpPr>
        <p:spPr>
          <a:xfrm>
            <a:off x="1321356" y="4755475"/>
            <a:ext cx="3593902" cy="1185148"/>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The simulation focuses on a 100km x 100km area defined by Google maps data.</a:t>
            </a:r>
            <a:endParaRPr lang="en-US" sz="1944" dirty="0"/>
          </a:p>
        </p:txBody>
      </p:sp>
      <p:sp>
        <p:nvSpPr>
          <p:cNvPr id="8" name="Text 5"/>
          <p:cNvSpPr/>
          <p:nvPr/>
        </p:nvSpPr>
        <p:spPr>
          <a:xfrm>
            <a:off x="5525095" y="4165759"/>
            <a:ext cx="2760107" cy="342900"/>
          </a:xfrm>
          <a:prstGeom prst="rect">
            <a:avLst/>
          </a:prstGeom>
          <a:noFill/>
          <a:ln/>
        </p:spPr>
        <p:txBody>
          <a:bodyPr wrap="none" rtlCol="0" anchor="t"/>
          <a:lstStyle/>
          <a:p>
            <a:pPr marL="0" indent="0">
              <a:lnSpc>
                <a:spcPts val="2700"/>
              </a:lnSpc>
              <a:buNone/>
            </a:pPr>
            <a:r>
              <a:rPr lang="en-US" sz="2160" b="1" dirty="0">
                <a:solidFill>
                  <a:srgbClr val="F0FCFF"/>
                </a:solidFill>
                <a:latin typeface="Spline Sans" pitchFamily="34" charset="0"/>
                <a:ea typeface="Spline Sans" pitchFamily="34" charset="-122"/>
                <a:cs typeface="Spline Sans" pitchFamily="34" charset="-120"/>
              </a:rPr>
              <a:t>Vehicle Entry and Exit</a:t>
            </a:r>
            <a:endParaRPr lang="en-US" sz="2160" dirty="0"/>
          </a:p>
        </p:txBody>
      </p:sp>
      <p:sp>
        <p:nvSpPr>
          <p:cNvPr id="9" name="Text 6"/>
          <p:cNvSpPr/>
          <p:nvPr/>
        </p:nvSpPr>
        <p:spPr>
          <a:xfrm>
            <a:off x="5525095" y="4755475"/>
            <a:ext cx="3593902" cy="790099"/>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The simulation includes realistic entry and exit points for vehicles.</a:t>
            </a:r>
            <a:endParaRPr lang="en-US" sz="1944" dirty="0"/>
          </a:p>
        </p:txBody>
      </p:sp>
      <p:sp>
        <p:nvSpPr>
          <p:cNvPr id="10" name="Text 7"/>
          <p:cNvSpPr/>
          <p:nvPr/>
        </p:nvSpPr>
        <p:spPr>
          <a:xfrm>
            <a:off x="9728835" y="4165759"/>
            <a:ext cx="2828687" cy="342900"/>
          </a:xfrm>
          <a:prstGeom prst="rect">
            <a:avLst/>
          </a:prstGeom>
          <a:noFill/>
          <a:ln/>
        </p:spPr>
        <p:txBody>
          <a:bodyPr wrap="none" rtlCol="0" anchor="t"/>
          <a:lstStyle/>
          <a:p>
            <a:pPr marL="0" indent="0">
              <a:lnSpc>
                <a:spcPts val="2700"/>
              </a:lnSpc>
              <a:buNone/>
            </a:pPr>
            <a:r>
              <a:rPr lang="en-US" sz="2160" b="1" dirty="0">
                <a:solidFill>
                  <a:srgbClr val="F0FCFF"/>
                </a:solidFill>
                <a:latin typeface="Spline Sans" pitchFamily="34" charset="0"/>
                <a:ea typeface="Spline Sans" pitchFamily="34" charset="-122"/>
                <a:cs typeface="Spline Sans" pitchFamily="34" charset="-120"/>
              </a:rPr>
              <a:t>Parallel Non-Toll Road</a:t>
            </a:r>
            <a:endParaRPr lang="en-US" sz="2160" dirty="0"/>
          </a:p>
        </p:txBody>
      </p:sp>
      <p:sp>
        <p:nvSpPr>
          <p:cNvPr id="11" name="Text 8"/>
          <p:cNvSpPr/>
          <p:nvPr/>
        </p:nvSpPr>
        <p:spPr>
          <a:xfrm>
            <a:off x="9728835" y="4755475"/>
            <a:ext cx="3593902" cy="1185148"/>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The simulation incorporates a parallel non-toll road, providing an alternative route for vehicles.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34"/>
            <a:ext cx="14630400" cy="7474568"/>
          </a:xfrm>
          <a:prstGeom prst="rect">
            <a:avLst/>
          </a:prstGeom>
        </p:spPr>
      </p:pic>
      <p:sp>
        <p:nvSpPr>
          <p:cNvPr id="3" name="Shape 0"/>
          <p:cNvSpPr/>
          <p:nvPr/>
        </p:nvSpPr>
        <p:spPr>
          <a:xfrm>
            <a:off x="-60" y="-2634"/>
            <a:ext cx="14630400" cy="8059594"/>
          </a:xfrm>
          <a:prstGeom prst="rect">
            <a:avLst/>
          </a:prstGeom>
          <a:solidFill>
            <a:srgbClr val="0C0C0C"/>
          </a:solidFill>
          <a:ln/>
        </p:spPr>
      </p:sp>
      <p:sp>
        <p:nvSpPr>
          <p:cNvPr id="4" name="Text 1"/>
          <p:cNvSpPr/>
          <p:nvPr/>
        </p:nvSpPr>
        <p:spPr>
          <a:xfrm>
            <a:off x="2872621" y="475178"/>
            <a:ext cx="5360432" cy="508159"/>
          </a:xfrm>
          <a:prstGeom prst="rect">
            <a:avLst/>
          </a:prstGeom>
          <a:noFill/>
          <a:ln/>
        </p:spPr>
        <p:txBody>
          <a:bodyPr wrap="none" rtlCol="0" anchor="t"/>
          <a:lstStyle/>
          <a:p>
            <a:pPr marL="0" indent="0">
              <a:lnSpc>
                <a:spcPts val="4002"/>
              </a:lnSpc>
              <a:buNone/>
            </a:pPr>
            <a:r>
              <a:rPr lang="en-US" sz="3202" b="1" kern="0" spc="-96" dirty="0">
                <a:solidFill>
                  <a:srgbClr val="FFFFFF"/>
                </a:solidFill>
                <a:latin typeface="Overpass" pitchFamily="34" charset="0"/>
                <a:ea typeface="Overpass" pitchFamily="34" charset="-122"/>
                <a:cs typeface="Overpass" pitchFamily="34" charset="-120"/>
              </a:rPr>
              <a:t>Components of the Simulation</a:t>
            </a:r>
            <a:endParaRPr lang="en-US" sz="3202" dirty="0"/>
          </a:p>
        </p:txBody>
      </p:sp>
      <p:sp>
        <p:nvSpPr>
          <p:cNvPr id="5" name="Text 2"/>
          <p:cNvSpPr/>
          <p:nvPr/>
        </p:nvSpPr>
        <p:spPr>
          <a:xfrm>
            <a:off x="2872621" y="1328976"/>
            <a:ext cx="8885039" cy="553164"/>
          </a:xfrm>
          <a:prstGeom prst="rect">
            <a:avLst/>
          </a:prstGeom>
          <a:noFill/>
          <a:ln/>
        </p:spPr>
        <p:txBody>
          <a:bodyPr wrap="square" rtlCol="0" anchor="t"/>
          <a:lstStyle/>
          <a:p>
            <a:pPr marL="0" indent="0">
              <a:lnSpc>
                <a:spcPts val="2177"/>
              </a:lnSpc>
              <a:buNone/>
            </a:pPr>
            <a:r>
              <a:rPr lang="en-US" sz="1361" dirty="0">
                <a:solidFill>
                  <a:srgbClr val="E5E0DF"/>
                </a:solidFill>
                <a:latin typeface="Overpass" pitchFamily="34" charset="0"/>
                <a:ea typeface="Overpass" pitchFamily="34" charset="-122"/>
                <a:cs typeface="Overpass" pitchFamily="34" charset="-120"/>
              </a:rPr>
              <a:t>The GPS Toll-Based System Simulation is composed of several key components that work together to create a realistic and comprehensive model.</a:t>
            </a:r>
            <a:endParaRPr lang="en-US" sz="1361" dirty="0"/>
          </a:p>
        </p:txBody>
      </p:sp>
      <p:sp>
        <p:nvSpPr>
          <p:cNvPr id="6" name="Shape 3"/>
          <p:cNvSpPr/>
          <p:nvPr/>
        </p:nvSpPr>
        <p:spPr>
          <a:xfrm>
            <a:off x="3114555" y="2041922"/>
            <a:ext cx="45719" cy="6015038"/>
          </a:xfrm>
          <a:prstGeom prst="roundRect">
            <a:avLst>
              <a:gd name="adj" fmla="val 225237"/>
            </a:avLst>
          </a:prstGeom>
          <a:solidFill>
            <a:srgbClr val="971B55"/>
          </a:solidFill>
          <a:ln/>
        </p:spPr>
      </p:sp>
      <p:sp>
        <p:nvSpPr>
          <p:cNvPr id="7" name="Shape 4"/>
          <p:cNvSpPr/>
          <p:nvPr/>
        </p:nvSpPr>
        <p:spPr>
          <a:xfrm>
            <a:off x="3326190" y="2447806"/>
            <a:ext cx="604837" cy="34528"/>
          </a:xfrm>
          <a:prstGeom prst="roundRect">
            <a:avLst>
              <a:gd name="adj" fmla="val 225237"/>
            </a:avLst>
          </a:prstGeom>
          <a:solidFill>
            <a:srgbClr val="971B55"/>
          </a:solidFill>
          <a:ln/>
        </p:spPr>
      </p:sp>
      <p:sp>
        <p:nvSpPr>
          <p:cNvPr id="8" name="Shape 5"/>
          <p:cNvSpPr/>
          <p:nvPr/>
        </p:nvSpPr>
        <p:spPr>
          <a:xfrm>
            <a:off x="2937450" y="2270760"/>
            <a:ext cx="388739" cy="388739"/>
          </a:xfrm>
          <a:prstGeom prst="roundRect">
            <a:avLst>
              <a:gd name="adj" fmla="val 20006"/>
            </a:avLst>
          </a:prstGeom>
          <a:solidFill>
            <a:srgbClr val="7E023C"/>
          </a:solidFill>
          <a:ln w="7620">
            <a:solidFill>
              <a:srgbClr val="971B55"/>
            </a:solidFill>
            <a:prstDash val="solid"/>
          </a:ln>
        </p:spPr>
      </p:sp>
      <p:sp>
        <p:nvSpPr>
          <p:cNvPr id="9" name="Text 6"/>
          <p:cNvSpPr/>
          <p:nvPr/>
        </p:nvSpPr>
        <p:spPr>
          <a:xfrm>
            <a:off x="3086636" y="2343150"/>
            <a:ext cx="90249" cy="243959"/>
          </a:xfrm>
          <a:prstGeom prst="rect">
            <a:avLst/>
          </a:prstGeom>
          <a:noFill/>
          <a:ln/>
        </p:spPr>
        <p:txBody>
          <a:bodyPr wrap="none" rtlCol="0" anchor="t"/>
          <a:lstStyle/>
          <a:p>
            <a:pPr marL="0" indent="0" algn="ctr">
              <a:lnSpc>
                <a:spcPts val="1921"/>
              </a:lnSpc>
              <a:buNone/>
            </a:pPr>
            <a:r>
              <a:rPr lang="en-US" sz="1921" b="1" kern="0" spc="-58" dirty="0">
                <a:solidFill>
                  <a:srgbClr val="E5E0DF"/>
                </a:solidFill>
                <a:latin typeface="Overpass" pitchFamily="34" charset="0"/>
                <a:ea typeface="Overpass" pitchFamily="34" charset="-122"/>
                <a:cs typeface="Overpass" pitchFamily="34" charset="-120"/>
              </a:rPr>
              <a:t>1</a:t>
            </a:r>
            <a:endParaRPr lang="en-US" sz="1921" dirty="0"/>
          </a:p>
        </p:txBody>
      </p:sp>
      <p:sp>
        <p:nvSpPr>
          <p:cNvPr id="10" name="Text 7"/>
          <p:cNvSpPr/>
          <p:nvPr/>
        </p:nvSpPr>
        <p:spPr>
          <a:xfrm>
            <a:off x="4082296" y="2249210"/>
            <a:ext cx="2638544" cy="254198"/>
          </a:xfrm>
          <a:prstGeom prst="rect">
            <a:avLst/>
          </a:prstGeom>
          <a:noFill/>
          <a:ln/>
        </p:spPr>
        <p:txBody>
          <a:bodyPr wrap="none" rtlCol="0" anchor="t"/>
          <a:lstStyle/>
          <a:p>
            <a:pPr marL="0" indent="0" algn="l">
              <a:lnSpc>
                <a:spcPts val="2001"/>
              </a:lnSpc>
              <a:buNone/>
            </a:pPr>
            <a:r>
              <a:rPr lang="en-US" sz="1601" b="1" kern="0" spc="-48" dirty="0">
                <a:solidFill>
                  <a:srgbClr val="E5E0DF"/>
                </a:solidFill>
                <a:latin typeface="Overpass" pitchFamily="34" charset="0"/>
                <a:ea typeface="Overpass" pitchFamily="34" charset="-122"/>
                <a:cs typeface="Overpass" pitchFamily="34" charset="-120"/>
              </a:rPr>
              <a:t>Vehicle Movement Simulation</a:t>
            </a:r>
            <a:endParaRPr lang="en-US" sz="1601" dirty="0"/>
          </a:p>
        </p:txBody>
      </p:sp>
      <p:sp>
        <p:nvSpPr>
          <p:cNvPr id="11" name="Text 8"/>
          <p:cNvSpPr/>
          <p:nvPr/>
        </p:nvSpPr>
        <p:spPr>
          <a:xfrm>
            <a:off x="4082296" y="2606993"/>
            <a:ext cx="7675364"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Overpass" pitchFamily="34" charset="0"/>
                <a:ea typeface="Overpass" pitchFamily="34" charset="-122"/>
                <a:cs typeface="Overpass" pitchFamily="34" charset="-120"/>
              </a:rPr>
              <a:t>Utilizing SimPy, the simulation accurately tracks vehicle movements in real-time. Vehicles are initialized with specific starting points, destinations, and speeds, ensuring realistic travel patterns.</a:t>
            </a:r>
            <a:endParaRPr lang="en-US" sz="1361" dirty="0"/>
          </a:p>
        </p:txBody>
      </p:sp>
      <p:sp>
        <p:nvSpPr>
          <p:cNvPr id="12" name="Shape 9"/>
          <p:cNvSpPr/>
          <p:nvPr/>
        </p:nvSpPr>
        <p:spPr>
          <a:xfrm>
            <a:off x="3294102" y="3601814"/>
            <a:ext cx="604837" cy="34528"/>
          </a:xfrm>
          <a:prstGeom prst="roundRect">
            <a:avLst>
              <a:gd name="adj" fmla="val 225237"/>
            </a:avLst>
          </a:prstGeom>
          <a:solidFill>
            <a:srgbClr val="971B55"/>
          </a:solidFill>
          <a:ln/>
        </p:spPr>
      </p:sp>
      <p:sp>
        <p:nvSpPr>
          <p:cNvPr id="13" name="Shape 10"/>
          <p:cNvSpPr/>
          <p:nvPr/>
        </p:nvSpPr>
        <p:spPr>
          <a:xfrm>
            <a:off x="2920186" y="3417064"/>
            <a:ext cx="388739" cy="388739"/>
          </a:xfrm>
          <a:prstGeom prst="roundRect">
            <a:avLst>
              <a:gd name="adj" fmla="val 20006"/>
            </a:avLst>
          </a:prstGeom>
          <a:solidFill>
            <a:srgbClr val="7E023C"/>
          </a:solidFill>
          <a:ln w="7620">
            <a:solidFill>
              <a:srgbClr val="971B55"/>
            </a:solidFill>
            <a:prstDash val="solid"/>
          </a:ln>
        </p:spPr>
      </p:sp>
      <p:sp>
        <p:nvSpPr>
          <p:cNvPr id="14" name="Text 11"/>
          <p:cNvSpPr/>
          <p:nvPr/>
        </p:nvSpPr>
        <p:spPr>
          <a:xfrm>
            <a:off x="3041750" y="3460206"/>
            <a:ext cx="88165" cy="263842"/>
          </a:xfrm>
          <a:prstGeom prst="rect">
            <a:avLst/>
          </a:prstGeom>
          <a:noFill/>
          <a:ln/>
        </p:spPr>
        <p:txBody>
          <a:bodyPr wrap="none" rtlCol="0" anchor="t"/>
          <a:lstStyle/>
          <a:p>
            <a:pPr marL="0" indent="0" algn="ctr">
              <a:lnSpc>
                <a:spcPts val="1921"/>
              </a:lnSpc>
              <a:buNone/>
            </a:pPr>
            <a:r>
              <a:rPr lang="en-US" sz="1921" b="1" kern="0" spc="-58" dirty="0">
                <a:solidFill>
                  <a:srgbClr val="E5E0DF"/>
                </a:solidFill>
                <a:latin typeface="Overpass" pitchFamily="34" charset="0"/>
                <a:ea typeface="Overpass" pitchFamily="34" charset="-122"/>
                <a:cs typeface="Overpass" pitchFamily="34" charset="-120"/>
              </a:rPr>
              <a:t>2</a:t>
            </a:r>
            <a:endParaRPr lang="en-US" sz="1921" dirty="0"/>
          </a:p>
        </p:txBody>
      </p:sp>
      <p:sp>
        <p:nvSpPr>
          <p:cNvPr id="15" name="Text 12"/>
          <p:cNvSpPr/>
          <p:nvPr/>
        </p:nvSpPr>
        <p:spPr>
          <a:xfrm>
            <a:off x="4001598" y="3444425"/>
            <a:ext cx="2033111" cy="254198"/>
          </a:xfrm>
          <a:prstGeom prst="rect">
            <a:avLst/>
          </a:prstGeom>
          <a:noFill/>
          <a:ln/>
        </p:spPr>
        <p:txBody>
          <a:bodyPr wrap="none" rtlCol="0" anchor="t"/>
          <a:lstStyle/>
          <a:p>
            <a:pPr marL="0" indent="0" algn="l">
              <a:lnSpc>
                <a:spcPts val="2001"/>
              </a:lnSpc>
              <a:buNone/>
            </a:pPr>
            <a:r>
              <a:rPr lang="en-US" sz="1601" b="1" kern="0" spc="-48" dirty="0">
                <a:solidFill>
                  <a:srgbClr val="E5E0DF"/>
                </a:solidFill>
                <a:latin typeface="Overpass" pitchFamily="34" charset="0"/>
                <a:ea typeface="Overpass" pitchFamily="34" charset="-122"/>
                <a:cs typeface="Overpass" pitchFamily="34" charset="-120"/>
              </a:rPr>
              <a:t>Toll Zone Definition</a:t>
            </a:r>
            <a:endParaRPr lang="en-US" sz="1601" dirty="0"/>
          </a:p>
        </p:txBody>
      </p:sp>
      <p:sp>
        <p:nvSpPr>
          <p:cNvPr id="16" name="Text 13"/>
          <p:cNvSpPr/>
          <p:nvPr/>
        </p:nvSpPr>
        <p:spPr>
          <a:xfrm>
            <a:off x="4034850" y="3734650"/>
            <a:ext cx="7675364"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Overpass" pitchFamily="34" charset="0"/>
                <a:ea typeface="Overpass" pitchFamily="34" charset="-122"/>
                <a:cs typeface="Overpass" pitchFamily="34" charset="-120"/>
              </a:rPr>
              <a:t>Toll zones are defined using geospatial coordinates, allowing the system to accurately detect when vehicles enter or exit these zones. This enables precise toll calculations.</a:t>
            </a:r>
            <a:endParaRPr lang="en-US" sz="1361" dirty="0"/>
          </a:p>
        </p:txBody>
      </p:sp>
      <p:sp>
        <p:nvSpPr>
          <p:cNvPr id="17" name="Shape 14"/>
          <p:cNvSpPr/>
          <p:nvPr/>
        </p:nvSpPr>
        <p:spPr>
          <a:xfrm>
            <a:off x="3336811" y="4722376"/>
            <a:ext cx="604837" cy="34528"/>
          </a:xfrm>
          <a:prstGeom prst="roundRect">
            <a:avLst>
              <a:gd name="adj" fmla="val 225237"/>
            </a:avLst>
          </a:prstGeom>
          <a:solidFill>
            <a:srgbClr val="971B55"/>
          </a:solidFill>
          <a:ln/>
        </p:spPr>
      </p:sp>
      <p:sp>
        <p:nvSpPr>
          <p:cNvPr id="18" name="Shape 15"/>
          <p:cNvSpPr/>
          <p:nvPr/>
        </p:nvSpPr>
        <p:spPr>
          <a:xfrm>
            <a:off x="2948071" y="4545331"/>
            <a:ext cx="388739" cy="388739"/>
          </a:xfrm>
          <a:prstGeom prst="roundRect">
            <a:avLst>
              <a:gd name="adj" fmla="val 20006"/>
            </a:avLst>
          </a:prstGeom>
          <a:solidFill>
            <a:srgbClr val="7E023C"/>
          </a:solidFill>
          <a:ln w="7620">
            <a:solidFill>
              <a:srgbClr val="971B55"/>
            </a:solidFill>
            <a:prstDash val="solid"/>
          </a:ln>
        </p:spPr>
      </p:sp>
      <p:sp>
        <p:nvSpPr>
          <p:cNvPr id="19" name="Text 16"/>
          <p:cNvSpPr/>
          <p:nvPr/>
        </p:nvSpPr>
        <p:spPr>
          <a:xfrm>
            <a:off x="3072968" y="4617721"/>
            <a:ext cx="138946" cy="243959"/>
          </a:xfrm>
          <a:prstGeom prst="rect">
            <a:avLst/>
          </a:prstGeom>
          <a:noFill/>
          <a:ln/>
        </p:spPr>
        <p:txBody>
          <a:bodyPr wrap="none" rtlCol="0" anchor="t"/>
          <a:lstStyle/>
          <a:p>
            <a:pPr marL="0" indent="0" algn="ctr">
              <a:lnSpc>
                <a:spcPts val="1921"/>
              </a:lnSpc>
              <a:buNone/>
            </a:pPr>
            <a:r>
              <a:rPr lang="en-US" sz="1921" b="1" kern="0" spc="-58" dirty="0">
                <a:solidFill>
                  <a:srgbClr val="E5E0DF"/>
                </a:solidFill>
                <a:latin typeface="Overpass" pitchFamily="34" charset="0"/>
                <a:ea typeface="Overpass" pitchFamily="34" charset="-122"/>
                <a:cs typeface="Overpass" pitchFamily="34" charset="-120"/>
              </a:rPr>
              <a:t>3</a:t>
            </a:r>
            <a:endParaRPr lang="en-US" sz="1921" dirty="0"/>
          </a:p>
        </p:txBody>
      </p:sp>
      <p:sp>
        <p:nvSpPr>
          <p:cNvPr id="20" name="Text 17"/>
          <p:cNvSpPr/>
          <p:nvPr/>
        </p:nvSpPr>
        <p:spPr>
          <a:xfrm>
            <a:off x="4045839" y="4524787"/>
            <a:ext cx="2033111" cy="254198"/>
          </a:xfrm>
          <a:prstGeom prst="rect">
            <a:avLst/>
          </a:prstGeom>
          <a:noFill/>
          <a:ln/>
        </p:spPr>
        <p:txBody>
          <a:bodyPr wrap="none" rtlCol="0" anchor="t"/>
          <a:lstStyle/>
          <a:p>
            <a:pPr marL="0" indent="0" algn="l">
              <a:lnSpc>
                <a:spcPts val="2001"/>
              </a:lnSpc>
              <a:buNone/>
            </a:pPr>
            <a:r>
              <a:rPr lang="en-US" sz="1601" b="1" kern="0" spc="-48" dirty="0">
                <a:solidFill>
                  <a:srgbClr val="E5E0DF"/>
                </a:solidFill>
                <a:latin typeface="Overpass" pitchFamily="34" charset="0"/>
                <a:ea typeface="Overpass" pitchFamily="34" charset="-122"/>
                <a:cs typeface="Overpass" pitchFamily="34" charset="-120"/>
              </a:rPr>
              <a:t>Distance Calculation</a:t>
            </a:r>
            <a:endParaRPr lang="en-US" sz="1601" dirty="0"/>
          </a:p>
        </p:txBody>
      </p:sp>
      <p:sp>
        <p:nvSpPr>
          <p:cNvPr id="21" name="Text 18"/>
          <p:cNvSpPr/>
          <p:nvPr/>
        </p:nvSpPr>
        <p:spPr>
          <a:xfrm>
            <a:off x="4006965" y="4780379"/>
            <a:ext cx="7675364" cy="829747"/>
          </a:xfrm>
          <a:prstGeom prst="rect">
            <a:avLst/>
          </a:prstGeom>
          <a:noFill/>
          <a:ln/>
        </p:spPr>
        <p:txBody>
          <a:bodyPr wrap="square" rtlCol="0" anchor="t"/>
          <a:lstStyle/>
          <a:p>
            <a:pPr marL="0" indent="0" algn="l">
              <a:lnSpc>
                <a:spcPts val="2177"/>
              </a:lnSpc>
              <a:buNone/>
            </a:pPr>
            <a:r>
              <a:rPr lang="en-US" sz="1361" dirty="0">
                <a:solidFill>
                  <a:srgbClr val="E5E0DF"/>
                </a:solidFill>
                <a:latin typeface="Overpass" pitchFamily="34" charset="0"/>
                <a:ea typeface="Overpass" pitchFamily="34" charset="-122"/>
                <a:cs typeface="Overpass" pitchFamily="34" charset="-120"/>
              </a:rPr>
              <a:t>Based on the vehicle's GPS coordinates, the system calculates the distance traveled within each toll zone, ensuring accurate toll charges. Geospatial libraries like Shapely and GeoPandas are employed for these calculations.</a:t>
            </a:r>
            <a:endParaRPr lang="en-US" sz="1361" dirty="0"/>
          </a:p>
        </p:txBody>
      </p:sp>
      <p:sp>
        <p:nvSpPr>
          <p:cNvPr id="22" name="Shape 19"/>
          <p:cNvSpPr/>
          <p:nvPr/>
        </p:nvSpPr>
        <p:spPr>
          <a:xfrm>
            <a:off x="3326190" y="7012067"/>
            <a:ext cx="604837" cy="34528"/>
          </a:xfrm>
          <a:prstGeom prst="roundRect">
            <a:avLst>
              <a:gd name="adj" fmla="val 225237"/>
            </a:avLst>
          </a:prstGeom>
          <a:solidFill>
            <a:srgbClr val="971B55"/>
          </a:solidFill>
          <a:ln/>
        </p:spPr>
      </p:sp>
      <p:sp>
        <p:nvSpPr>
          <p:cNvPr id="23" name="Shape 20"/>
          <p:cNvSpPr/>
          <p:nvPr/>
        </p:nvSpPr>
        <p:spPr>
          <a:xfrm>
            <a:off x="2937450" y="5710704"/>
            <a:ext cx="388739" cy="388739"/>
          </a:xfrm>
          <a:prstGeom prst="roundRect">
            <a:avLst>
              <a:gd name="adj" fmla="val 20006"/>
            </a:avLst>
          </a:prstGeom>
          <a:solidFill>
            <a:srgbClr val="7E023C"/>
          </a:solidFill>
          <a:ln w="7620">
            <a:solidFill>
              <a:srgbClr val="971B55"/>
            </a:solidFill>
            <a:prstDash val="solid"/>
          </a:ln>
        </p:spPr>
      </p:sp>
      <p:sp>
        <p:nvSpPr>
          <p:cNvPr id="24" name="Text 21"/>
          <p:cNvSpPr/>
          <p:nvPr/>
        </p:nvSpPr>
        <p:spPr>
          <a:xfrm>
            <a:off x="3057108" y="5783094"/>
            <a:ext cx="149423" cy="243959"/>
          </a:xfrm>
          <a:prstGeom prst="rect">
            <a:avLst/>
          </a:prstGeom>
          <a:noFill/>
          <a:ln/>
        </p:spPr>
        <p:txBody>
          <a:bodyPr wrap="none" rtlCol="0" anchor="t"/>
          <a:lstStyle/>
          <a:p>
            <a:pPr marL="0" indent="0" algn="ctr">
              <a:lnSpc>
                <a:spcPts val="1921"/>
              </a:lnSpc>
              <a:buNone/>
            </a:pPr>
            <a:r>
              <a:rPr lang="en-US" sz="1921" b="1" kern="0" spc="-58" dirty="0">
                <a:solidFill>
                  <a:srgbClr val="E5E0DF"/>
                </a:solidFill>
                <a:latin typeface="Overpass" pitchFamily="34" charset="0"/>
                <a:ea typeface="Overpass" pitchFamily="34" charset="-122"/>
                <a:cs typeface="Overpass" pitchFamily="34" charset="-120"/>
              </a:rPr>
              <a:t>4</a:t>
            </a:r>
            <a:endParaRPr lang="en-US" sz="1921" dirty="0"/>
          </a:p>
        </p:txBody>
      </p:sp>
      <p:sp>
        <p:nvSpPr>
          <p:cNvPr id="25" name="Text 22"/>
          <p:cNvSpPr/>
          <p:nvPr/>
        </p:nvSpPr>
        <p:spPr>
          <a:xfrm>
            <a:off x="4004010" y="5772855"/>
            <a:ext cx="2033111" cy="254198"/>
          </a:xfrm>
          <a:prstGeom prst="rect">
            <a:avLst/>
          </a:prstGeom>
          <a:noFill/>
          <a:ln/>
        </p:spPr>
        <p:txBody>
          <a:bodyPr wrap="none" rtlCol="0" anchor="t"/>
          <a:lstStyle/>
          <a:p>
            <a:pPr marL="0" indent="0" algn="l">
              <a:lnSpc>
                <a:spcPts val="2001"/>
              </a:lnSpc>
              <a:buNone/>
            </a:pPr>
            <a:r>
              <a:rPr lang="en-US" sz="1601" b="1" kern="0" spc="-48" dirty="0">
                <a:solidFill>
                  <a:srgbClr val="E5E0DF"/>
                </a:solidFill>
                <a:latin typeface="Overpass" pitchFamily="34" charset="0"/>
                <a:ea typeface="Overpass" pitchFamily="34" charset="-122"/>
                <a:cs typeface="Overpass" pitchFamily="34" charset="-120"/>
              </a:rPr>
              <a:t>Toll Calculation</a:t>
            </a:r>
            <a:endParaRPr lang="en-US" sz="1601" dirty="0"/>
          </a:p>
        </p:txBody>
      </p:sp>
      <p:sp>
        <p:nvSpPr>
          <p:cNvPr id="26" name="Text 23"/>
          <p:cNvSpPr/>
          <p:nvPr/>
        </p:nvSpPr>
        <p:spPr>
          <a:xfrm>
            <a:off x="3983477" y="6027053"/>
            <a:ext cx="7675364"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Overpass" pitchFamily="34" charset="0"/>
                <a:ea typeface="Overpass" pitchFamily="34" charset="-122"/>
                <a:cs typeface="Overpass" pitchFamily="34" charset="-120"/>
              </a:rPr>
              <a:t>Toll charges are dynamically calculated based on the distance traveled, fixed crossing fees, and variable pricing that can adjust based on congestion levels and time of day.</a:t>
            </a:r>
            <a:endParaRPr lang="en-US" sz="1361" dirty="0"/>
          </a:p>
        </p:txBody>
      </p:sp>
      <p:sp>
        <p:nvSpPr>
          <p:cNvPr id="27" name="Shape 24"/>
          <p:cNvSpPr/>
          <p:nvPr/>
        </p:nvSpPr>
        <p:spPr>
          <a:xfrm>
            <a:off x="3294101" y="5908103"/>
            <a:ext cx="604837" cy="34528"/>
          </a:xfrm>
          <a:prstGeom prst="roundRect">
            <a:avLst>
              <a:gd name="adj" fmla="val 225237"/>
            </a:avLst>
          </a:prstGeom>
          <a:solidFill>
            <a:srgbClr val="971B55"/>
          </a:solidFill>
          <a:ln/>
        </p:spPr>
      </p:sp>
      <p:sp>
        <p:nvSpPr>
          <p:cNvPr id="28" name="Shape 25"/>
          <p:cNvSpPr/>
          <p:nvPr/>
        </p:nvSpPr>
        <p:spPr>
          <a:xfrm>
            <a:off x="2956944" y="6828234"/>
            <a:ext cx="388739" cy="388739"/>
          </a:xfrm>
          <a:prstGeom prst="roundRect">
            <a:avLst>
              <a:gd name="adj" fmla="val 20006"/>
            </a:avLst>
          </a:prstGeom>
          <a:solidFill>
            <a:srgbClr val="7E023C"/>
          </a:solidFill>
          <a:ln w="7620">
            <a:solidFill>
              <a:srgbClr val="971B55"/>
            </a:solidFill>
            <a:prstDash val="solid"/>
          </a:ln>
        </p:spPr>
      </p:sp>
      <p:sp>
        <p:nvSpPr>
          <p:cNvPr id="29" name="Text 26"/>
          <p:cNvSpPr/>
          <p:nvPr/>
        </p:nvSpPr>
        <p:spPr>
          <a:xfrm>
            <a:off x="3080412" y="6900624"/>
            <a:ext cx="141684" cy="243959"/>
          </a:xfrm>
          <a:prstGeom prst="rect">
            <a:avLst/>
          </a:prstGeom>
          <a:noFill/>
          <a:ln/>
        </p:spPr>
        <p:txBody>
          <a:bodyPr wrap="none" rtlCol="0" anchor="t"/>
          <a:lstStyle/>
          <a:p>
            <a:pPr marL="0" indent="0" algn="ctr">
              <a:lnSpc>
                <a:spcPts val="1921"/>
              </a:lnSpc>
              <a:buNone/>
            </a:pPr>
            <a:r>
              <a:rPr lang="en-US" sz="1921" b="1" kern="0" spc="-58" dirty="0">
                <a:solidFill>
                  <a:srgbClr val="E5E0DF"/>
                </a:solidFill>
                <a:latin typeface="Overpass" pitchFamily="34" charset="0"/>
                <a:ea typeface="Overpass" pitchFamily="34" charset="-122"/>
                <a:cs typeface="Overpass" pitchFamily="34" charset="-120"/>
              </a:rPr>
              <a:t>5</a:t>
            </a:r>
            <a:endParaRPr lang="en-US" sz="1921" dirty="0"/>
          </a:p>
        </p:txBody>
      </p:sp>
      <p:sp>
        <p:nvSpPr>
          <p:cNvPr id="30" name="Text 27"/>
          <p:cNvSpPr/>
          <p:nvPr/>
        </p:nvSpPr>
        <p:spPr>
          <a:xfrm>
            <a:off x="4077022" y="6919496"/>
            <a:ext cx="2033111" cy="254198"/>
          </a:xfrm>
          <a:prstGeom prst="rect">
            <a:avLst/>
          </a:prstGeom>
          <a:noFill/>
          <a:ln/>
        </p:spPr>
        <p:txBody>
          <a:bodyPr wrap="none" rtlCol="0" anchor="t"/>
          <a:lstStyle/>
          <a:p>
            <a:pPr marL="0" indent="0" algn="l">
              <a:lnSpc>
                <a:spcPts val="2001"/>
              </a:lnSpc>
              <a:buNone/>
            </a:pPr>
            <a:r>
              <a:rPr lang="en-US" sz="1601" b="1" kern="0" spc="-48" dirty="0">
                <a:solidFill>
                  <a:srgbClr val="E5E0DF"/>
                </a:solidFill>
                <a:latin typeface="Overpass" pitchFamily="34" charset="0"/>
                <a:ea typeface="Overpass" pitchFamily="34" charset="-122"/>
                <a:cs typeface="Overpass" pitchFamily="34" charset="-120"/>
              </a:rPr>
              <a:t>Payment Simulation</a:t>
            </a:r>
            <a:endParaRPr lang="en-US" sz="1601" dirty="0"/>
          </a:p>
        </p:txBody>
      </p:sp>
      <p:sp>
        <p:nvSpPr>
          <p:cNvPr id="31" name="Text 28"/>
          <p:cNvSpPr/>
          <p:nvPr/>
        </p:nvSpPr>
        <p:spPr>
          <a:xfrm>
            <a:off x="3981483" y="7200605"/>
            <a:ext cx="7675364"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Overpass" pitchFamily="34" charset="0"/>
                <a:ea typeface="Overpass" pitchFamily="34" charset="-122"/>
                <a:cs typeface="Overpass" pitchFamily="34" charset="-120"/>
              </a:rPr>
              <a:t>The simulation integrates various payment methods, including user accounts, toll tags, and credit cards, allowing for realistic deductions of toll charges and monitoring of user balances.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968693" y="1048822"/>
            <a:ext cx="5809059"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Use Cases</a:t>
            </a:r>
            <a:endParaRPr lang="en-US" sz="4574" dirty="0"/>
          </a:p>
        </p:txBody>
      </p:sp>
      <p:sp>
        <p:nvSpPr>
          <p:cNvPr id="5" name="Text 2"/>
          <p:cNvSpPr/>
          <p:nvPr/>
        </p:nvSpPr>
        <p:spPr>
          <a:xfrm>
            <a:off x="968693" y="2268617"/>
            <a:ext cx="12692896" cy="790099"/>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Our simulation can be applied in various use cases, providing valuable insights for traffic management, toll optimization, and infrastructure planning.</a:t>
            </a:r>
            <a:endParaRPr lang="en-US" sz="1944" dirty="0"/>
          </a:p>
        </p:txBody>
      </p:sp>
      <p:sp>
        <p:nvSpPr>
          <p:cNvPr id="6" name="Text 3"/>
          <p:cNvSpPr/>
          <p:nvPr/>
        </p:nvSpPr>
        <p:spPr>
          <a:xfrm>
            <a:off x="968693" y="3583186"/>
            <a:ext cx="3178373" cy="363141"/>
          </a:xfrm>
          <a:prstGeom prst="rect">
            <a:avLst/>
          </a:prstGeom>
          <a:noFill/>
          <a:ln/>
        </p:spPr>
        <p:txBody>
          <a:bodyPr wrap="none" rtlCol="0" anchor="t"/>
          <a:lstStyle/>
          <a:p>
            <a:pPr marL="0" indent="0">
              <a:lnSpc>
                <a:spcPts val="2859"/>
              </a:lnSpc>
              <a:buNone/>
            </a:pPr>
            <a:r>
              <a:rPr lang="en-US" sz="2287" b="1" kern="0" spc="-69" dirty="0">
                <a:solidFill>
                  <a:srgbClr val="FFFFFF"/>
                </a:solidFill>
                <a:latin typeface="Overpass" pitchFamily="34" charset="0"/>
                <a:ea typeface="Overpass" pitchFamily="34" charset="-122"/>
                <a:cs typeface="Overpass" pitchFamily="34" charset="-120"/>
              </a:rPr>
              <a:t>Realistic Area Simulation</a:t>
            </a:r>
            <a:endParaRPr lang="en-US" sz="2287" dirty="0"/>
          </a:p>
        </p:txBody>
      </p:sp>
      <p:sp>
        <p:nvSpPr>
          <p:cNvPr id="7" name="Text 4"/>
          <p:cNvSpPr/>
          <p:nvPr/>
        </p:nvSpPr>
        <p:spPr>
          <a:xfrm>
            <a:off x="968693" y="4193143"/>
            <a:ext cx="3828931" cy="2370296"/>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The simulation utilizes a defined geographical area, such as a 100km x 100km section from Google Maps, providing a realistic representation of a toll-based system.</a:t>
            </a:r>
            <a:endParaRPr lang="en-US" sz="1944" dirty="0"/>
          </a:p>
        </p:txBody>
      </p:sp>
      <p:sp>
        <p:nvSpPr>
          <p:cNvPr id="8" name="Text 5"/>
          <p:cNvSpPr/>
          <p:nvPr/>
        </p:nvSpPr>
        <p:spPr>
          <a:xfrm>
            <a:off x="5407462" y="3583186"/>
            <a:ext cx="3828931" cy="726281"/>
          </a:xfrm>
          <a:prstGeom prst="rect">
            <a:avLst/>
          </a:prstGeom>
          <a:noFill/>
          <a:ln/>
        </p:spPr>
        <p:txBody>
          <a:bodyPr wrap="square" rtlCol="0" anchor="t"/>
          <a:lstStyle/>
          <a:p>
            <a:pPr marL="0" indent="0">
              <a:lnSpc>
                <a:spcPts val="2859"/>
              </a:lnSpc>
              <a:buNone/>
            </a:pPr>
            <a:r>
              <a:rPr lang="en-US" sz="2287" b="1" kern="0" spc="-69" dirty="0">
                <a:solidFill>
                  <a:srgbClr val="FFFFFF"/>
                </a:solidFill>
                <a:latin typeface="Overpass" pitchFamily="34" charset="0"/>
                <a:ea typeface="Overpass" pitchFamily="34" charset="-122"/>
                <a:cs typeface="Overpass" pitchFamily="34" charset="-120"/>
              </a:rPr>
              <a:t>Dynamic Pricing Implementation</a:t>
            </a:r>
            <a:endParaRPr lang="en-US" sz="2287" dirty="0"/>
          </a:p>
        </p:txBody>
      </p:sp>
      <p:sp>
        <p:nvSpPr>
          <p:cNvPr id="9" name="Text 6"/>
          <p:cNvSpPr/>
          <p:nvPr/>
        </p:nvSpPr>
        <p:spPr>
          <a:xfrm>
            <a:off x="5407462" y="4556284"/>
            <a:ext cx="3828931" cy="1975247"/>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Dynamic toll pricing can be tested and analyzed based on factors like congestion levels and time of day. This allows for optimizing traffic flow and revenue generation.</a:t>
            </a:r>
            <a:endParaRPr lang="en-US" sz="1944" dirty="0"/>
          </a:p>
        </p:txBody>
      </p:sp>
      <p:sp>
        <p:nvSpPr>
          <p:cNvPr id="10" name="Text 7"/>
          <p:cNvSpPr/>
          <p:nvPr/>
        </p:nvSpPr>
        <p:spPr>
          <a:xfrm>
            <a:off x="9846231" y="3583186"/>
            <a:ext cx="3238738" cy="363141"/>
          </a:xfrm>
          <a:prstGeom prst="rect">
            <a:avLst/>
          </a:prstGeom>
          <a:noFill/>
          <a:ln/>
        </p:spPr>
        <p:txBody>
          <a:bodyPr wrap="none" rtlCol="0" anchor="t"/>
          <a:lstStyle/>
          <a:p>
            <a:pPr marL="0" indent="0">
              <a:lnSpc>
                <a:spcPts val="2859"/>
              </a:lnSpc>
              <a:buNone/>
            </a:pPr>
            <a:r>
              <a:rPr lang="en-US" sz="2287" b="1" kern="0" spc="-69" dirty="0">
                <a:solidFill>
                  <a:srgbClr val="FFFFFF"/>
                </a:solidFill>
                <a:latin typeface="Overpass" pitchFamily="34" charset="0"/>
                <a:ea typeface="Overpass" pitchFamily="34" charset="-122"/>
                <a:cs typeface="Overpass" pitchFamily="34" charset="-120"/>
              </a:rPr>
              <a:t>Comprehensive Analytics</a:t>
            </a:r>
            <a:endParaRPr lang="en-US" sz="2287" dirty="0"/>
          </a:p>
        </p:txBody>
      </p:sp>
      <p:sp>
        <p:nvSpPr>
          <p:cNvPr id="11" name="Text 8"/>
          <p:cNvSpPr/>
          <p:nvPr/>
        </p:nvSpPr>
        <p:spPr>
          <a:xfrm>
            <a:off x="9846231" y="4193143"/>
            <a:ext cx="3828931" cy="2765346"/>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The simulation gathers extensive data on vehicle movements, toll collection, and system performance, enabling the generation of detailed reports for performance analysis and informed decision-making.</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1527" y="1166098"/>
            <a:ext cx="5051227" cy="5897404"/>
          </a:xfrm>
          <a:prstGeom prst="rect">
            <a:avLst/>
          </a:prstGeom>
        </p:spPr>
      </p:pic>
      <p:sp>
        <p:nvSpPr>
          <p:cNvPr id="6" name="Text 1"/>
          <p:cNvSpPr/>
          <p:nvPr/>
        </p:nvSpPr>
        <p:spPr>
          <a:xfrm>
            <a:off x="609124" y="1263491"/>
            <a:ext cx="4095155" cy="511969"/>
          </a:xfrm>
          <a:prstGeom prst="rect">
            <a:avLst/>
          </a:prstGeom>
          <a:noFill/>
          <a:ln/>
        </p:spPr>
        <p:txBody>
          <a:bodyPr wrap="none" rtlCol="0" anchor="t"/>
          <a:lstStyle/>
          <a:p>
            <a:pPr marL="0" indent="0">
              <a:lnSpc>
                <a:spcPts val="4031"/>
              </a:lnSpc>
              <a:buNone/>
            </a:pPr>
            <a:r>
              <a:rPr lang="en-US" sz="3225" b="1" kern="0" spc="-97" dirty="0">
                <a:solidFill>
                  <a:srgbClr val="FFFFFF"/>
                </a:solidFill>
                <a:latin typeface="Overpass" pitchFamily="34" charset="0"/>
                <a:ea typeface="Overpass" pitchFamily="34" charset="-122"/>
                <a:cs typeface="Overpass" pitchFamily="34" charset="-120"/>
              </a:rPr>
              <a:t>Setup Environment</a:t>
            </a:r>
            <a:endParaRPr lang="en-US" sz="3225" dirty="0"/>
          </a:p>
        </p:txBody>
      </p:sp>
      <p:sp>
        <p:nvSpPr>
          <p:cNvPr id="7" name="Text 2"/>
          <p:cNvSpPr/>
          <p:nvPr/>
        </p:nvSpPr>
        <p:spPr>
          <a:xfrm>
            <a:off x="609124" y="2036445"/>
            <a:ext cx="7925753" cy="556974"/>
          </a:xfrm>
          <a:prstGeom prst="rect">
            <a:avLst/>
          </a:prstGeom>
          <a:noFill/>
          <a:ln/>
        </p:spPr>
        <p:txBody>
          <a:bodyPr wrap="square" rtlCol="0" anchor="t"/>
          <a:lstStyle/>
          <a:p>
            <a:pPr marL="0" indent="0">
              <a:lnSpc>
                <a:spcPts val="2193"/>
              </a:lnSpc>
              <a:buNone/>
            </a:pPr>
            <a:r>
              <a:rPr lang="en-US" sz="1370" dirty="0">
                <a:solidFill>
                  <a:srgbClr val="E5E0DF"/>
                </a:solidFill>
                <a:latin typeface="Overpass" pitchFamily="34" charset="0"/>
                <a:ea typeface="Overpass" pitchFamily="34" charset="-122"/>
                <a:cs typeface="Overpass" pitchFamily="34" charset="-120"/>
              </a:rPr>
              <a:t>To begin the simulation, the environment needs to be meticulously set up with accurate information about roads, toll zones, and vehicles.</a:t>
            </a:r>
            <a:endParaRPr lang="en-US" sz="1370" dirty="0"/>
          </a:p>
        </p:txBody>
      </p:sp>
      <p:pic>
        <p:nvPicPr>
          <p:cNvPr id="8" name="Image 3" descr="preencoded.png"/>
          <p:cNvPicPr>
            <a:picLocks noChangeAspect="1"/>
          </p:cNvPicPr>
          <p:nvPr/>
        </p:nvPicPr>
        <p:blipFill>
          <a:blip r:embed="rId6"/>
          <a:stretch>
            <a:fillRect/>
          </a:stretch>
        </p:blipFill>
        <p:spPr>
          <a:xfrm>
            <a:off x="609124" y="2789158"/>
            <a:ext cx="870228" cy="1392317"/>
          </a:xfrm>
          <a:prstGeom prst="rect">
            <a:avLst/>
          </a:prstGeom>
        </p:spPr>
      </p:pic>
      <p:sp>
        <p:nvSpPr>
          <p:cNvPr id="9" name="Text 3"/>
          <p:cNvSpPr/>
          <p:nvPr/>
        </p:nvSpPr>
        <p:spPr>
          <a:xfrm>
            <a:off x="1740337" y="2963108"/>
            <a:ext cx="2180987" cy="255984"/>
          </a:xfrm>
          <a:prstGeom prst="rect">
            <a:avLst/>
          </a:prstGeom>
          <a:noFill/>
          <a:ln/>
        </p:spPr>
        <p:txBody>
          <a:bodyPr wrap="none" rtlCol="0" anchor="t"/>
          <a:lstStyle/>
          <a:p>
            <a:pPr marL="0" indent="0" algn="l">
              <a:lnSpc>
                <a:spcPts val="2015"/>
              </a:lnSpc>
              <a:buNone/>
            </a:pPr>
            <a:r>
              <a:rPr lang="en-US" sz="1612" b="1" kern="0" spc="-48" dirty="0">
                <a:solidFill>
                  <a:srgbClr val="E5E0DF"/>
                </a:solidFill>
                <a:latin typeface="Overpass" pitchFamily="34" charset="0"/>
                <a:ea typeface="Overpass" pitchFamily="34" charset="-122"/>
                <a:cs typeface="Overpass" pitchFamily="34" charset="-120"/>
              </a:rPr>
              <a:t>Road Network Definition</a:t>
            </a:r>
            <a:endParaRPr lang="en-US" sz="1612" dirty="0"/>
          </a:p>
        </p:txBody>
      </p:sp>
      <p:sp>
        <p:nvSpPr>
          <p:cNvPr id="10" name="Text 4"/>
          <p:cNvSpPr/>
          <p:nvPr/>
        </p:nvSpPr>
        <p:spPr>
          <a:xfrm>
            <a:off x="1740337" y="3323511"/>
            <a:ext cx="6794540" cy="556974"/>
          </a:xfrm>
          <a:prstGeom prst="rect">
            <a:avLst/>
          </a:prstGeom>
          <a:noFill/>
          <a:ln/>
        </p:spPr>
        <p:txBody>
          <a:bodyPr wrap="square" rtlCol="0" anchor="t"/>
          <a:lstStyle/>
          <a:p>
            <a:pPr marL="0" indent="0" algn="l">
              <a:lnSpc>
                <a:spcPts val="2193"/>
              </a:lnSpc>
              <a:buNone/>
            </a:pPr>
            <a:r>
              <a:rPr lang="en-US" sz="1370" dirty="0">
                <a:solidFill>
                  <a:srgbClr val="E5E0DF"/>
                </a:solidFill>
                <a:latin typeface="Overpass" pitchFamily="34" charset="0"/>
                <a:ea typeface="Overpass" pitchFamily="34" charset="-122"/>
                <a:cs typeface="Overpass" pitchFamily="34" charset="-120"/>
              </a:rPr>
              <a:t>The road network is defined using geospatial coordinates, delineating major roadways, intersections, and traffic patterns within the simulation area.</a:t>
            </a:r>
            <a:endParaRPr lang="en-US" sz="1370" dirty="0"/>
          </a:p>
        </p:txBody>
      </p:sp>
      <p:pic>
        <p:nvPicPr>
          <p:cNvPr id="11" name="Image 4" descr="preencoded.png"/>
          <p:cNvPicPr>
            <a:picLocks noChangeAspect="1"/>
          </p:cNvPicPr>
          <p:nvPr/>
        </p:nvPicPr>
        <p:blipFill>
          <a:blip r:embed="rId7"/>
          <a:stretch>
            <a:fillRect/>
          </a:stretch>
        </p:blipFill>
        <p:spPr>
          <a:xfrm>
            <a:off x="609124" y="4181475"/>
            <a:ext cx="870228" cy="1392317"/>
          </a:xfrm>
          <a:prstGeom prst="rect">
            <a:avLst/>
          </a:prstGeom>
        </p:spPr>
      </p:pic>
      <p:sp>
        <p:nvSpPr>
          <p:cNvPr id="12" name="Text 5"/>
          <p:cNvSpPr/>
          <p:nvPr/>
        </p:nvSpPr>
        <p:spPr>
          <a:xfrm>
            <a:off x="1740337" y="4355425"/>
            <a:ext cx="2047518" cy="255984"/>
          </a:xfrm>
          <a:prstGeom prst="rect">
            <a:avLst/>
          </a:prstGeom>
          <a:noFill/>
          <a:ln/>
        </p:spPr>
        <p:txBody>
          <a:bodyPr wrap="none" rtlCol="0" anchor="t"/>
          <a:lstStyle/>
          <a:p>
            <a:pPr marL="0" indent="0" algn="l">
              <a:lnSpc>
                <a:spcPts val="2015"/>
              </a:lnSpc>
              <a:buNone/>
            </a:pPr>
            <a:r>
              <a:rPr lang="en-US" sz="1612" b="1" kern="0" spc="-48" dirty="0">
                <a:solidFill>
                  <a:srgbClr val="E5E0DF"/>
                </a:solidFill>
                <a:latin typeface="Overpass" pitchFamily="34" charset="0"/>
                <a:ea typeface="Overpass" pitchFamily="34" charset="-122"/>
                <a:cs typeface="Overpass" pitchFamily="34" charset="-120"/>
              </a:rPr>
              <a:t>Toll Zone Placement</a:t>
            </a:r>
            <a:endParaRPr lang="en-US" sz="1612" dirty="0"/>
          </a:p>
        </p:txBody>
      </p:sp>
      <p:sp>
        <p:nvSpPr>
          <p:cNvPr id="13" name="Text 6"/>
          <p:cNvSpPr/>
          <p:nvPr/>
        </p:nvSpPr>
        <p:spPr>
          <a:xfrm>
            <a:off x="1740337" y="4715828"/>
            <a:ext cx="6794540" cy="556974"/>
          </a:xfrm>
          <a:prstGeom prst="rect">
            <a:avLst/>
          </a:prstGeom>
          <a:noFill/>
          <a:ln/>
        </p:spPr>
        <p:txBody>
          <a:bodyPr wrap="square" rtlCol="0" anchor="t"/>
          <a:lstStyle/>
          <a:p>
            <a:pPr marL="0" indent="0" algn="l">
              <a:lnSpc>
                <a:spcPts val="2193"/>
              </a:lnSpc>
              <a:buNone/>
            </a:pPr>
            <a:r>
              <a:rPr lang="en-US" sz="1370" dirty="0">
                <a:solidFill>
                  <a:srgbClr val="E5E0DF"/>
                </a:solidFill>
                <a:latin typeface="Overpass" pitchFamily="34" charset="0"/>
                <a:ea typeface="Overpass" pitchFamily="34" charset="-122"/>
                <a:cs typeface="Overpass" pitchFamily="34" charset="-120"/>
              </a:rPr>
              <a:t>Toll zones are strategically positioned on the road network, with specific boundaries and associated toll rates. This information is crucial for toll calculations.</a:t>
            </a:r>
            <a:endParaRPr lang="en-US" sz="1370" dirty="0"/>
          </a:p>
        </p:txBody>
      </p:sp>
      <p:pic>
        <p:nvPicPr>
          <p:cNvPr id="14" name="Image 5" descr="preencoded.png"/>
          <p:cNvPicPr>
            <a:picLocks noChangeAspect="1"/>
          </p:cNvPicPr>
          <p:nvPr/>
        </p:nvPicPr>
        <p:blipFill>
          <a:blip r:embed="rId8"/>
          <a:stretch>
            <a:fillRect/>
          </a:stretch>
        </p:blipFill>
        <p:spPr>
          <a:xfrm>
            <a:off x="609124" y="5573792"/>
            <a:ext cx="870228" cy="1392317"/>
          </a:xfrm>
          <a:prstGeom prst="rect">
            <a:avLst/>
          </a:prstGeom>
        </p:spPr>
      </p:pic>
      <p:sp>
        <p:nvSpPr>
          <p:cNvPr id="15" name="Text 7"/>
          <p:cNvSpPr/>
          <p:nvPr/>
        </p:nvSpPr>
        <p:spPr>
          <a:xfrm>
            <a:off x="1740337" y="5747742"/>
            <a:ext cx="2047518" cy="255984"/>
          </a:xfrm>
          <a:prstGeom prst="rect">
            <a:avLst/>
          </a:prstGeom>
          <a:noFill/>
          <a:ln/>
        </p:spPr>
        <p:txBody>
          <a:bodyPr wrap="none" rtlCol="0" anchor="t"/>
          <a:lstStyle/>
          <a:p>
            <a:pPr marL="0" indent="0" algn="l">
              <a:lnSpc>
                <a:spcPts val="2015"/>
              </a:lnSpc>
              <a:buNone/>
            </a:pPr>
            <a:r>
              <a:rPr lang="en-US" sz="1612" b="1" kern="0" spc="-48" dirty="0">
                <a:solidFill>
                  <a:srgbClr val="E5E0DF"/>
                </a:solidFill>
                <a:latin typeface="Overpass" pitchFamily="34" charset="0"/>
                <a:ea typeface="Overpass" pitchFamily="34" charset="-122"/>
                <a:cs typeface="Overpass" pitchFamily="34" charset="-120"/>
              </a:rPr>
              <a:t>Vehicle Initialization</a:t>
            </a:r>
            <a:endParaRPr lang="en-US" sz="1612" dirty="0"/>
          </a:p>
        </p:txBody>
      </p:sp>
      <p:sp>
        <p:nvSpPr>
          <p:cNvPr id="16" name="Text 8"/>
          <p:cNvSpPr/>
          <p:nvPr/>
        </p:nvSpPr>
        <p:spPr>
          <a:xfrm>
            <a:off x="1740337" y="6108144"/>
            <a:ext cx="6794540" cy="556974"/>
          </a:xfrm>
          <a:prstGeom prst="rect">
            <a:avLst/>
          </a:prstGeom>
          <a:noFill/>
          <a:ln/>
        </p:spPr>
        <p:txBody>
          <a:bodyPr wrap="square" rtlCol="0" anchor="t"/>
          <a:lstStyle/>
          <a:p>
            <a:pPr marL="0" indent="0" algn="l">
              <a:lnSpc>
                <a:spcPts val="2193"/>
              </a:lnSpc>
              <a:buNone/>
            </a:pPr>
            <a:r>
              <a:rPr lang="en-US" sz="1370" dirty="0">
                <a:solidFill>
                  <a:srgbClr val="E5E0DF"/>
                </a:solidFill>
                <a:latin typeface="Overpass" pitchFamily="34" charset="0"/>
                <a:ea typeface="Overpass" pitchFamily="34" charset="-122"/>
                <a:cs typeface="Overpass" pitchFamily="34" charset="-120"/>
              </a:rPr>
              <a:t>Vehicles are introduced into the simulation with pre-defined starting locations, destinations, and travel characteristics, such as speed and route preferences.</a:t>
            </a:r>
            <a:endParaRPr lang="en-US" sz="137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1558052"/>
            <a:ext cx="5054322" cy="5113377"/>
          </a:xfrm>
          <a:prstGeom prst="rect">
            <a:avLst/>
          </a:prstGeom>
        </p:spPr>
      </p:pic>
      <p:sp>
        <p:nvSpPr>
          <p:cNvPr id="6" name="Text 1"/>
          <p:cNvSpPr/>
          <p:nvPr/>
        </p:nvSpPr>
        <p:spPr>
          <a:xfrm>
            <a:off x="604837" y="565428"/>
            <a:ext cx="4937165" cy="508159"/>
          </a:xfrm>
          <a:prstGeom prst="rect">
            <a:avLst/>
          </a:prstGeom>
          <a:noFill/>
          <a:ln/>
        </p:spPr>
        <p:txBody>
          <a:bodyPr wrap="none" rtlCol="0" anchor="t"/>
          <a:lstStyle/>
          <a:p>
            <a:pPr marL="0" indent="0">
              <a:lnSpc>
                <a:spcPts val="4002"/>
              </a:lnSpc>
              <a:buNone/>
            </a:pPr>
            <a:r>
              <a:rPr lang="en-US" sz="3202" b="1" kern="0" spc="-96" dirty="0">
                <a:solidFill>
                  <a:srgbClr val="FFFFFF"/>
                </a:solidFill>
                <a:latin typeface="Overpass" pitchFamily="34" charset="0"/>
                <a:ea typeface="Overpass" pitchFamily="34" charset="-122"/>
                <a:cs typeface="Overpass" pitchFamily="34" charset="-120"/>
              </a:rPr>
              <a:t>Simulate Vehicle Movement</a:t>
            </a:r>
            <a:endParaRPr lang="en-US" sz="3202" dirty="0"/>
          </a:p>
        </p:txBody>
      </p:sp>
      <p:sp>
        <p:nvSpPr>
          <p:cNvPr id="7" name="Text 2"/>
          <p:cNvSpPr/>
          <p:nvPr/>
        </p:nvSpPr>
        <p:spPr>
          <a:xfrm>
            <a:off x="604837" y="1332786"/>
            <a:ext cx="7934325" cy="553164"/>
          </a:xfrm>
          <a:prstGeom prst="rect">
            <a:avLst/>
          </a:prstGeom>
          <a:noFill/>
          <a:ln/>
        </p:spPr>
        <p:txBody>
          <a:bodyPr wrap="square" rtlCol="0" anchor="t"/>
          <a:lstStyle/>
          <a:p>
            <a:pPr marL="0" indent="0">
              <a:lnSpc>
                <a:spcPts val="2177"/>
              </a:lnSpc>
              <a:buNone/>
            </a:pPr>
            <a:r>
              <a:rPr lang="en-US" sz="1361" dirty="0">
                <a:solidFill>
                  <a:srgbClr val="E5E0DF"/>
                </a:solidFill>
                <a:latin typeface="Overpass" pitchFamily="34" charset="0"/>
                <a:ea typeface="Overpass" pitchFamily="34" charset="-122"/>
                <a:cs typeface="Overpass" pitchFamily="34" charset="-120"/>
              </a:rPr>
              <a:t>The simulation engine utilizes SimPy, a powerful Python library for discrete-event simulation, to accurately model vehicle movements.</a:t>
            </a:r>
            <a:endParaRPr lang="en-US" sz="1361" dirty="0"/>
          </a:p>
        </p:txBody>
      </p:sp>
      <p:pic>
        <p:nvPicPr>
          <p:cNvPr id="8" name="Image 3" descr="preencoded.png"/>
          <p:cNvPicPr>
            <a:picLocks noChangeAspect="1"/>
          </p:cNvPicPr>
          <p:nvPr/>
        </p:nvPicPr>
        <p:blipFill>
          <a:blip r:embed="rId6"/>
          <a:stretch>
            <a:fillRect/>
          </a:stretch>
        </p:blipFill>
        <p:spPr>
          <a:xfrm>
            <a:off x="604837" y="2080260"/>
            <a:ext cx="431959" cy="431959"/>
          </a:xfrm>
          <a:prstGeom prst="rect">
            <a:avLst/>
          </a:prstGeom>
        </p:spPr>
      </p:pic>
      <p:sp>
        <p:nvSpPr>
          <p:cNvPr id="9" name="Text 3"/>
          <p:cNvSpPr/>
          <p:nvPr/>
        </p:nvSpPr>
        <p:spPr>
          <a:xfrm>
            <a:off x="604837" y="2684978"/>
            <a:ext cx="2033111" cy="254198"/>
          </a:xfrm>
          <a:prstGeom prst="rect">
            <a:avLst/>
          </a:prstGeom>
          <a:noFill/>
          <a:ln/>
        </p:spPr>
        <p:txBody>
          <a:bodyPr wrap="none" rtlCol="0" anchor="t"/>
          <a:lstStyle/>
          <a:p>
            <a:pPr marL="0" indent="0" algn="l">
              <a:lnSpc>
                <a:spcPts val="2001"/>
              </a:lnSpc>
              <a:buNone/>
            </a:pPr>
            <a:r>
              <a:rPr lang="en-US" sz="1601" b="1" kern="0" spc="-48" dirty="0">
                <a:solidFill>
                  <a:srgbClr val="E5E0DF"/>
                </a:solidFill>
                <a:latin typeface="Overpass" pitchFamily="34" charset="0"/>
                <a:ea typeface="Overpass" pitchFamily="34" charset="-122"/>
                <a:cs typeface="Overpass" pitchFamily="34" charset="-120"/>
              </a:rPr>
              <a:t>Movement Algorithm</a:t>
            </a:r>
            <a:endParaRPr lang="en-US" sz="1601" dirty="0"/>
          </a:p>
        </p:txBody>
      </p:sp>
      <p:sp>
        <p:nvSpPr>
          <p:cNvPr id="10" name="Text 4"/>
          <p:cNvSpPr/>
          <p:nvPr/>
        </p:nvSpPr>
        <p:spPr>
          <a:xfrm>
            <a:off x="604837" y="3042761"/>
            <a:ext cx="7934325"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Overpass" pitchFamily="34" charset="0"/>
                <a:ea typeface="Overpass" pitchFamily="34" charset="-122"/>
                <a:cs typeface="Overpass" pitchFamily="34" charset="-120"/>
              </a:rPr>
              <a:t>The simulation uses a realistic movement algorithm, considering factors like speed limits, traffic congestion, and route choices, to simulate vehicle trajectories.</a:t>
            </a:r>
            <a:endParaRPr lang="en-US" sz="1361" dirty="0"/>
          </a:p>
        </p:txBody>
      </p:sp>
      <p:pic>
        <p:nvPicPr>
          <p:cNvPr id="11" name="Image 4" descr="preencoded.png"/>
          <p:cNvPicPr>
            <a:picLocks noChangeAspect="1"/>
          </p:cNvPicPr>
          <p:nvPr/>
        </p:nvPicPr>
        <p:blipFill>
          <a:blip r:embed="rId7"/>
          <a:stretch>
            <a:fillRect/>
          </a:stretch>
        </p:blipFill>
        <p:spPr>
          <a:xfrm>
            <a:off x="604837" y="4114324"/>
            <a:ext cx="431959" cy="431959"/>
          </a:xfrm>
          <a:prstGeom prst="rect">
            <a:avLst/>
          </a:prstGeom>
        </p:spPr>
      </p:pic>
      <p:sp>
        <p:nvSpPr>
          <p:cNvPr id="12" name="Text 5"/>
          <p:cNvSpPr/>
          <p:nvPr/>
        </p:nvSpPr>
        <p:spPr>
          <a:xfrm>
            <a:off x="604837" y="4719042"/>
            <a:ext cx="2080736" cy="254198"/>
          </a:xfrm>
          <a:prstGeom prst="rect">
            <a:avLst/>
          </a:prstGeom>
          <a:noFill/>
          <a:ln/>
        </p:spPr>
        <p:txBody>
          <a:bodyPr wrap="none" rtlCol="0" anchor="t"/>
          <a:lstStyle/>
          <a:p>
            <a:pPr marL="0" indent="0" algn="l">
              <a:lnSpc>
                <a:spcPts val="2001"/>
              </a:lnSpc>
              <a:buNone/>
            </a:pPr>
            <a:r>
              <a:rPr lang="en-US" sz="1601" b="1" kern="0" spc="-48" dirty="0">
                <a:solidFill>
                  <a:srgbClr val="E5E0DF"/>
                </a:solidFill>
                <a:latin typeface="Overpass" pitchFamily="34" charset="0"/>
                <a:ea typeface="Overpass" pitchFamily="34" charset="-122"/>
                <a:cs typeface="Overpass" pitchFamily="34" charset="-120"/>
              </a:rPr>
              <a:t>GPS Coordinate Update</a:t>
            </a:r>
            <a:endParaRPr lang="en-US" sz="1601" dirty="0"/>
          </a:p>
        </p:txBody>
      </p:sp>
      <p:sp>
        <p:nvSpPr>
          <p:cNvPr id="13" name="Text 6"/>
          <p:cNvSpPr/>
          <p:nvPr/>
        </p:nvSpPr>
        <p:spPr>
          <a:xfrm>
            <a:off x="604837" y="5076825"/>
            <a:ext cx="7934325"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Overpass" pitchFamily="34" charset="0"/>
                <a:ea typeface="Overpass" pitchFamily="34" charset="-122"/>
                <a:cs typeface="Overpass" pitchFamily="34" charset="-120"/>
              </a:rPr>
              <a:t>The system continuously updates the GPS coordinates of each vehicle as it moves along the simulated road network, providing precise location data.</a:t>
            </a:r>
            <a:endParaRPr lang="en-US" sz="1361" dirty="0"/>
          </a:p>
        </p:txBody>
      </p:sp>
      <p:pic>
        <p:nvPicPr>
          <p:cNvPr id="14" name="Image 5" descr="preencoded.png"/>
          <p:cNvPicPr>
            <a:picLocks noChangeAspect="1"/>
          </p:cNvPicPr>
          <p:nvPr/>
        </p:nvPicPr>
        <p:blipFill>
          <a:blip r:embed="rId8"/>
          <a:stretch>
            <a:fillRect/>
          </a:stretch>
        </p:blipFill>
        <p:spPr>
          <a:xfrm>
            <a:off x="604837" y="6148388"/>
            <a:ext cx="431959" cy="431959"/>
          </a:xfrm>
          <a:prstGeom prst="rect">
            <a:avLst/>
          </a:prstGeom>
        </p:spPr>
      </p:pic>
      <p:sp>
        <p:nvSpPr>
          <p:cNvPr id="15" name="Text 7"/>
          <p:cNvSpPr/>
          <p:nvPr/>
        </p:nvSpPr>
        <p:spPr>
          <a:xfrm>
            <a:off x="604837" y="6753106"/>
            <a:ext cx="2033111" cy="254198"/>
          </a:xfrm>
          <a:prstGeom prst="rect">
            <a:avLst/>
          </a:prstGeom>
          <a:noFill/>
          <a:ln/>
        </p:spPr>
        <p:txBody>
          <a:bodyPr wrap="none" rtlCol="0" anchor="t"/>
          <a:lstStyle/>
          <a:p>
            <a:pPr marL="0" indent="0" algn="l">
              <a:lnSpc>
                <a:spcPts val="2001"/>
              </a:lnSpc>
              <a:buNone/>
            </a:pPr>
            <a:r>
              <a:rPr lang="en-US" sz="1601" b="1" kern="0" spc="-48" dirty="0">
                <a:solidFill>
                  <a:srgbClr val="E5E0DF"/>
                </a:solidFill>
                <a:latin typeface="Overpass" pitchFamily="34" charset="0"/>
                <a:ea typeface="Overpass" pitchFamily="34" charset="-122"/>
                <a:cs typeface="Overpass" pitchFamily="34" charset="-120"/>
              </a:rPr>
              <a:t>Route Generation</a:t>
            </a:r>
            <a:endParaRPr lang="en-US" sz="1601" dirty="0"/>
          </a:p>
        </p:txBody>
      </p:sp>
      <p:sp>
        <p:nvSpPr>
          <p:cNvPr id="16" name="Text 8"/>
          <p:cNvSpPr/>
          <p:nvPr/>
        </p:nvSpPr>
        <p:spPr>
          <a:xfrm>
            <a:off x="604837" y="7110889"/>
            <a:ext cx="7934325"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Overpass" pitchFamily="34" charset="0"/>
                <a:ea typeface="Overpass" pitchFamily="34" charset="-122"/>
                <a:cs typeface="Overpass" pitchFamily="34" charset="-120"/>
              </a:rPr>
              <a:t>Vehicles are assigned routes between their starting points and destinations. The system can simulate both pre-determined and dynamically adjusted routes based on traffic conditions.</a:t>
            </a:r>
            <a:endParaRPr lang="en-US" sz="1361" dirty="0"/>
          </a:p>
        </p:txBody>
      </p:sp>
      <p:pic>
        <p:nvPicPr>
          <p:cNvPr id="17" name="Image 1" descr="preencoded.png"/>
          <p:cNvPicPr>
            <a:picLocks noChangeAspect="1"/>
          </p:cNvPicPr>
          <p:nvPr/>
        </p:nvPicPr>
        <p:blipFill>
          <a:blip r:embed="rId9"/>
          <a:stretch>
            <a:fillRect/>
          </a:stretch>
        </p:blipFill>
        <p:spPr>
          <a:xfrm>
            <a:off x="9143940" y="0"/>
            <a:ext cx="5486400" cy="8229600"/>
          </a:xfrm>
          <a:prstGeom prst="rect">
            <a:avLst/>
          </a:prstGeom>
        </p:spPr>
      </p:pic>
      <p:pic>
        <p:nvPicPr>
          <p:cNvPr id="18" name="Image 2" descr="preencoded.png">
            <a:extLst>
              <a:ext uri="{FF2B5EF4-FFF2-40B4-BE49-F238E27FC236}">
                <a16:creationId xmlns:a16="http://schemas.microsoft.com/office/drawing/2014/main" id="{9413E85C-7331-5317-35CA-AE1FE11694C0}"/>
              </a:ext>
            </a:extLst>
          </p:cNvPr>
          <p:cNvPicPr>
            <a:picLocks noChangeAspect="1"/>
          </p:cNvPicPr>
          <p:nvPr/>
        </p:nvPicPr>
        <p:blipFill>
          <a:blip r:embed="rId10"/>
          <a:stretch>
            <a:fillRect/>
          </a:stretch>
        </p:blipFill>
        <p:spPr>
          <a:xfrm>
            <a:off x="9331046" y="2080260"/>
            <a:ext cx="4996934" cy="36134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348151"/>
            <a:ext cx="4869061" cy="3533180"/>
          </a:xfrm>
          <a:prstGeom prst="rect">
            <a:avLst/>
          </a:prstGeom>
        </p:spPr>
      </p:pic>
      <p:sp>
        <p:nvSpPr>
          <p:cNvPr id="6" name="Text 1"/>
          <p:cNvSpPr/>
          <p:nvPr/>
        </p:nvSpPr>
        <p:spPr>
          <a:xfrm>
            <a:off x="864037" y="716518"/>
            <a:ext cx="5737503" cy="685800"/>
          </a:xfrm>
          <a:prstGeom prst="rect">
            <a:avLst/>
          </a:prstGeom>
          <a:noFill/>
          <a:ln/>
        </p:spPr>
        <p:txBody>
          <a:bodyPr wrap="none" rtlCol="0" anchor="t"/>
          <a:lstStyle/>
          <a:p>
            <a:pPr marL="0" indent="0">
              <a:lnSpc>
                <a:spcPts val="5400"/>
              </a:lnSpc>
              <a:buNone/>
            </a:pPr>
            <a:r>
              <a:rPr lang="en-US" sz="4320" b="1" dirty="0">
                <a:solidFill>
                  <a:srgbClr val="F0FCFF"/>
                </a:solidFill>
                <a:latin typeface="Spline Sans" pitchFamily="34" charset="0"/>
                <a:ea typeface="Spline Sans" pitchFamily="34" charset="-122"/>
                <a:cs typeface="Spline Sans" pitchFamily="34" charset="-120"/>
              </a:rPr>
              <a:t>Calculate Toll Charges</a:t>
            </a:r>
            <a:endParaRPr lang="en-US" sz="4320" dirty="0"/>
          </a:p>
        </p:txBody>
      </p:sp>
      <p:sp>
        <p:nvSpPr>
          <p:cNvPr id="7" name="Text 2"/>
          <p:cNvSpPr/>
          <p:nvPr/>
        </p:nvSpPr>
        <p:spPr>
          <a:xfrm>
            <a:off x="864037" y="1772603"/>
            <a:ext cx="7415927" cy="790099"/>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Calculate toll charges based on distance traveled within toll zones, fixed fees for zone crossings, and dynamic pricing models.</a:t>
            </a:r>
            <a:endParaRPr lang="en-US" sz="1944" dirty="0"/>
          </a:p>
        </p:txBody>
      </p:sp>
      <p:sp>
        <p:nvSpPr>
          <p:cNvPr id="8" name="Shape 3"/>
          <p:cNvSpPr/>
          <p:nvPr/>
        </p:nvSpPr>
        <p:spPr>
          <a:xfrm>
            <a:off x="864037" y="2840355"/>
            <a:ext cx="7415927" cy="4672727"/>
          </a:xfrm>
          <a:prstGeom prst="roundRect">
            <a:avLst>
              <a:gd name="adj" fmla="val 9510"/>
            </a:avLst>
          </a:prstGeom>
          <a:solidFill>
            <a:srgbClr val="0A081B"/>
          </a:solidFill>
          <a:ln w="60960">
            <a:solidFill>
              <a:srgbClr val="302E41"/>
            </a:solidFill>
            <a:prstDash val="solid"/>
          </a:ln>
        </p:spPr>
      </p:sp>
      <p:sp>
        <p:nvSpPr>
          <p:cNvPr id="9" name="Text 4"/>
          <p:cNvSpPr/>
          <p:nvPr/>
        </p:nvSpPr>
        <p:spPr>
          <a:xfrm>
            <a:off x="1171813" y="3057049"/>
            <a:ext cx="3149560" cy="395049"/>
          </a:xfrm>
          <a:prstGeom prst="rect">
            <a:avLst/>
          </a:prstGeom>
          <a:noFill/>
          <a:ln/>
        </p:spPr>
        <p:txBody>
          <a:bodyPr wrap="non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Distance-Based</a:t>
            </a:r>
            <a:endParaRPr lang="en-US" sz="1944" dirty="0"/>
          </a:p>
        </p:txBody>
      </p:sp>
      <p:sp>
        <p:nvSpPr>
          <p:cNvPr id="10" name="Text 5"/>
          <p:cNvSpPr/>
          <p:nvPr/>
        </p:nvSpPr>
        <p:spPr>
          <a:xfrm>
            <a:off x="4822627" y="3057049"/>
            <a:ext cx="3149560" cy="1185148"/>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Toll charges based on the distance traveled within a toll zone.</a:t>
            </a:r>
            <a:endParaRPr lang="en-US" sz="1944" dirty="0"/>
          </a:p>
        </p:txBody>
      </p:sp>
      <p:sp>
        <p:nvSpPr>
          <p:cNvPr id="11" name="Text 6"/>
          <p:cNvSpPr/>
          <p:nvPr/>
        </p:nvSpPr>
        <p:spPr>
          <a:xfrm>
            <a:off x="1171813" y="4584144"/>
            <a:ext cx="3149560" cy="395049"/>
          </a:xfrm>
          <a:prstGeom prst="rect">
            <a:avLst/>
          </a:prstGeom>
          <a:noFill/>
          <a:ln/>
        </p:spPr>
        <p:txBody>
          <a:bodyPr wrap="non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Fixed Fee</a:t>
            </a:r>
            <a:endParaRPr lang="en-US" sz="1944" dirty="0"/>
          </a:p>
        </p:txBody>
      </p:sp>
      <p:sp>
        <p:nvSpPr>
          <p:cNvPr id="12" name="Text 7"/>
          <p:cNvSpPr/>
          <p:nvPr/>
        </p:nvSpPr>
        <p:spPr>
          <a:xfrm>
            <a:off x="4822627" y="4584144"/>
            <a:ext cx="3149560" cy="1185148"/>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A fixed toll charge for crossing a toll zone, regardless of distance.</a:t>
            </a:r>
            <a:endParaRPr lang="en-US" sz="1944" dirty="0"/>
          </a:p>
        </p:txBody>
      </p:sp>
      <p:sp>
        <p:nvSpPr>
          <p:cNvPr id="13" name="Text 8"/>
          <p:cNvSpPr/>
          <p:nvPr/>
        </p:nvSpPr>
        <p:spPr>
          <a:xfrm>
            <a:off x="1171813" y="6111240"/>
            <a:ext cx="3149560" cy="395049"/>
          </a:xfrm>
          <a:prstGeom prst="rect">
            <a:avLst/>
          </a:prstGeom>
          <a:noFill/>
          <a:ln/>
        </p:spPr>
        <p:txBody>
          <a:bodyPr wrap="non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Dynamic Pricing</a:t>
            </a:r>
            <a:endParaRPr lang="en-US" sz="1944" dirty="0"/>
          </a:p>
        </p:txBody>
      </p:sp>
      <p:sp>
        <p:nvSpPr>
          <p:cNvPr id="14" name="Text 9"/>
          <p:cNvSpPr/>
          <p:nvPr/>
        </p:nvSpPr>
        <p:spPr>
          <a:xfrm>
            <a:off x="4822627" y="6111240"/>
            <a:ext cx="3149560" cy="1185148"/>
          </a:xfrm>
          <a:prstGeom prst="rect">
            <a:avLst/>
          </a:prstGeom>
          <a:noFill/>
          <a:ln/>
        </p:spPr>
        <p:txBody>
          <a:bodyPr wrap="square" rtlCol="0" anchor="t"/>
          <a:lstStyle/>
          <a:p>
            <a:pPr marL="0" indent="0">
              <a:lnSpc>
                <a:spcPts val="3110"/>
              </a:lnSpc>
              <a:buNone/>
            </a:pPr>
            <a:r>
              <a:rPr lang="en-US" sz="1944" dirty="0">
                <a:solidFill>
                  <a:srgbClr val="E0E4E6"/>
                </a:solidFill>
                <a:latin typeface="Barlow" pitchFamily="34" charset="0"/>
                <a:ea typeface="Barlow" pitchFamily="34" charset="-122"/>
                <a:cs typeface="Barlow" pitchFamily="34" charset="-120"/>
              </a:rPr>
              <a:t>Toll charges adjust based on factors like congestion and time of day.</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0" y="0"/>
            <a:ext cx="14630400" cy="2789039"/>
          </a:xfrm>
          <a:prstGeom prst="rect">
            <a:avLst/>
          </a:prstGeom>
        </p:spPr>
      </p:pic>
      <p:sp>
        <p:nvSpPr>
          <p:cNvPr id="5" name="Text 1"/>
          <p:cNvSpPr/>
          <p:nvPr/>
        </p:nvSpPr>
        <p:spPr>
          <a:xfrm>
            <a:off x="1898094" y="3402568"/>
            <a:ext cx="4958358" cy="619839"/>
          </a:xfrm>
          <a:prstGeom prst="rect">
            <a:avLst/>
          </a:prstGeom>
          <a:noFill/>
          <a:ln/>
        </p:spPr>
        <p:txBody>
          <a:bodyPr wrap="none" rtlCol="0" anchor="t"/>
          <a:lstStyle/>
          <a:p>
            <a:pPr marL="0" indent="0">
              <a:lnSpc>
                <a:spcPts val="4880"/>
              </a:lnSpc>
              <a:buNone/>
            </a:pPr>
            <a:r>
              <a:rPr lang="en-US" sz="3904" b="1" dirty="0">
                <a:solidFill>
                  <a:srgbClr val="F0FCFF"/>
                </a:solidFill>
                <a:latin typeface="Spline Sans" pitchFamily="34" charset="0"/>
                <a:ea typeface="Spline Sans" pitchFamily="34" charset="-122"/>
                <a:cs typeface="Spline Sans" pitchFamily="34" charset="-120"/>
              </a:rPr>
              <a:t>Simulate Payments</a:t>
            </a:r>
            <a:endParaRPr lang="en-US" sz="3904" dirty="0"/>
          </a:p>
        </p:txBody>
      </p:sp>
      <p:sp>
        <p:nvSpPr>
          <p:cNvPr id="6" name="Text 2"/>
          <p:cNvSpPr/>
          <p:nvPr/>
        </p:nvSpPr>
        <p:spPr>
          <a:xfrm>
            <a:off x="1898094" y="4357092"/>
            <a:ext cx="10834092" cy="713899"/>
          </a:xfrm>
          <a:prstGeom prst="rect">
            <a:avLst/>
          </a:prstGeom>
          <a:noFill/>
          <a:ln/>
        </p:spPr>
        <p:txBody>
          <a:bodyPr wrap="square" rtlCol="0" anchor="t"/>
          <a:lstStyle/>
          <a:p>
            <a:pPr marL="0" indent="0">
              <a:lnSpc>
                <a:spcPts val="2811"/>
              </a:lnSpc>
              <a:buNone/>
            </a:pPr>
            <a:r>
              <a:rPr lang="en-US" sz="1757" dirty="0">
                <a:solidFill>
                  <a:srgbClr val="E0E4E6"/>
                </a:solidFill>
                <a:latin typeface="Barlow" pitchFamily="34" charset="0"/>
                <a:ea typeface="Barlow" pitchFamily="34" charset="-122"/>
                <a:cs typeface="Barlow" pitchFamily="34" charset="-120"/>
              </a:rPr>
              <a:t>Simulate payment processing, deducting toll charges from user accounts, and incorporating multiple payment vendors.</a:t>
            </a:r>
            <a:endParaRPr lang="en-US" sz="1757" dirty="0"/>
          </a:p>
        </p:txBody>
      </p:sp>
      <p:pic>
        <p:nvPicPr>
          <p:cNvPr id="7" name="Image 2" descr="preencoded.png"/>
          <p:cNvPicPr>
            <a:picLocks noChangeAspect="1"/>
          </p:cNvPicPr>
          <p:nvPr/>
        </p:nvPicPr>
        <p:blipFill>
          <a:blip r:embed="rId5"/>
          <a:stretch>
            <a:fillRect/>
          </a:stretch>
        </p:blipFill>
        <p:spPr>
          <a:xfrm>
            <a:off x="1898094" y="5321975"/>
            <a:ext cx="557808" cy="557808"/>
          </a:xfrm>
          <a:prstGeom prst="rect">
            <a:avLst/>
          </a:prstGeom>
        </p:spPr>
      </p:pic>
      <p:sp>
        <p:nvSpPr>
          <p:cNvPr id="8" name="Text 3"/>
          <p:cNvSpPr/>
          <p:nvPr/>
        </p:nvSpPr>
        <p:spPr>
          <a:xfrm>
            <a:off x="1898094" y="6102906"/>
            <a:ext cx="2479119" cy="309801"/>
          </a:xfrm>
          <a:prstGeom prst="rect">
            <a:avLst/>
          </a:prstGeom>
          <a:noFill/>
          <a:ln/>
        </p:spPr>
        <p:txBody>
          <a:bodyPr wrap="none" rtlCol="0" anchor="t"/>
          <a:lstStyle/>
          <a:p>
            <a:pPr marL="0" indent="0" algn="l">
              <a:lnSpc>
                <a:spcPts val="2440"/>
              </a:lnSpc>
              <a:buNone/>
            </a:pPr>
            <a:r>
              <a:rPr lang="en-US" sz="1952" b="1" dirty="0">
                <a:solidFill>
                  <a:srgbClr val="16FFBB"/>
                </a:solidFill>
                <a:latin typeface="Spline Sans" pitchFamily="34" charset="0"/>
                <a:ea typeface="Spline Sans" pitchFamily="34" charset="-122"/>
                <a:cs typeface="Spline Sans" pitchFamily="34" charset="-120"/>
              </a:rPr>
              <a:t>Credit Card Payment</a:t>
            </a:r>
            <a:endParaRPr lang="en-US" sz="1952" dirty="0"/>
          </a:p>
        </p:txBody>
      </p:sp>
      <p:sp>
        <p:nvSpPr>
          <p:cNvPr id="9" name="Text 4"/>
          <p:cNvSpPr/>
          <p:nvPr/>
        </p:nvSpPr>
        <p:spPr>
          <a:xfrm>
            <a:off x="1898094" y="6546533"/>
            <a:ext cx="3388162" cy="1070848"/>
          </a:xfrm>
          <a:prstGeom prst="rect">
            <a:avLst/>
          </a:prstGeom>
          <a:noFill/>
          <a:ln/>
        </p:spPr>
        <p:txBody>
          <a:bodyPr wrap="square" rtlCol="0" anchor="t"/>
          <a:lstStyle/>
          <a:p>
            <a:pPr marL="0" indent="0" algn="l">
              <a:lnSpc>
                <a:spcPts val="2811"/>
              </a:lnSpc>
              <a:buNone/>
            </a:pPr>
            <a:r>
              <a:rPr lang="en-US" sz="1757" dirty="0">
                <a:solidFill>
                  <a:srgbClr val="E0E4E6"/>
                </a:solidFill>
                <a:latin typeface="Barlow" pitchFamily="34" charset="0"/>
                <a:ea typeface="Barlow" pitchFamily="34" charset="-122"/>
                <a:cs typeface="Barlow" pitchFamily="34" charset="-120"/>
              </a:rPr>
              <a:t>Simulate payments using credit cards, allowing users to pay for tolls directly.</a:t>
            </a:r>
            <a:endParaRPr lang="en-US" sz="1757" dirty="0"/>
          </a:p>
        </p:txBody>
      </p:sp>
      <p:pic>
        <p:nvPicPr>
          <p:cNvPr id="10" name="Image 3" descr="preencoded.png"/>
          <p:cNvPicPr>
            <a:picLocks noChangeAspect="1"/>
          </p:cNvPicPr>
          <p:nvPr/>
        </p:nvPicPr>
        <p:blipFill>
          <a:blip r:embed="rId6"/>
          <a:stretch>
            <a:fillRect/>
          </a:stretch>
        </p:blipFill>
        <p:spPr>
          <a:xfrm>
            <a:off x="5620941" y="5321975"/>
            <a:ext cx="557808" cy="557808"/>
          </a:xfrm>
          <a:prstGeom prst="rect">
            <a:avLst/>
          </a:prstGeom>
        </p:spPr>
      </p:pic>
      <p:sp>
        <p:nvSpPr>
          <p:cNvPr id="11" name="Text 5"/>
          <p:cNvSpPr/>
          <p:nvPr/>
        </p:nvSpPr>
        <p:spPr>
          <a:xfrm>
            <a:off x="5620941" y="6102906"/>
            <a:ext cx="2479119" cy="309801"/>
          </a:xfrm>
          <a:prstGeom prst="rect">
            <a:avLst/>
          </a:prstGeom>
          <a:noFill/>
          <a:ln/>
        </p:spPr>
        <p:txBody>
          <a:bodyPr wrap="none" rtlCol="0" anchor="t"/>
          <a:lstStyle/>
          <a:p>
            <a:pPr marL="0" indent="0" algn="l">
              <a:lnSpc>
                <a:spcPts val="2440"/>
              </a:lnSpc>
              <a:buNone/>
            </a:pPr>
            <a:r>
              <a:rPr lang="en-US" sz="1952" b="1" dirty="0">
                <a:solidFill>
                  <a:srgbClr val="29DDDA"/>
                </a:solidFill>
                <a:latin typeface="Spline Sans" pitchFamily="34" charset="0"/>
                <a:ea typeface="Spline Sans" pitchFamily="34" charset="-122"/>
                <a:cs typeface="Spline Sans" pitchFamily="34" charset="-120"/>
              </a:rPr>
              <a:t>E-Wallet Payment</a:t>
            </a:r>
            <a:endParaRPr lang="en-US" sz="1952" dirty="0"/>
          </a:p>
        </p:txBody>
      </p:sp>
      <p:sp>
        <p:nvSpPr>
          <p:cNvPr id="12" name="Text 6"/>
          <p:cNvSpPr/>
          <p:nvPr/>
        </p:nvSpPr>
        <p:spPr>
          <a:xfrm>
            <a:off x="5620941" y="6546533"/>
            <a:ext cx="3388281" cy="1070848"/>
          </a:xfrm>
          <a:prstGeom prst="rect">
            <a:avLst/>
          </a:prstGeom>
          <a:noFill/>
          <a:ln/>
        </p:spPr>
        <p:txBody>
          <a:bodyPr wrap="square" rtlCol="0" anchor="t"/>
          <a:lstStyle/>
          <a:p>
            <a:pPr marL="0" indent="0" algn="l">
              <a:lnSpc>
                <a:spcPts val="2811"/>
              </a:lnSpc>
              <a:buNone/>
            </a:pPr>
            <a:r>
              <a:rPr lang="en-US" sz="1757" dirty="0">
                <a:solidFill>
                  <a:srgbClr val="E0E4E6"/>
                </a:solidFill>
                <a:latin typeface="Barlow" pitchFamily="34" charset="0"/>
                <a:ea typeface="Barlow" pitchFamily="34" charset="-122"/>
                <a:cs typeface="Barlow" pitchFamily="34" charset="-120"/>
              </a:rPr>
              <a:t>Simulate payments using e-wallets, allowing users to pay for tolls using digital wallets.</a:t>
            </a:r>
            <a:endParaRPr lang="en-US" sz="1757" dirty="0"/>
          </a:p>
        </p:txBody>
      </p:sp>
      <p:pic>
        <p:nvPicPr>
          <p:cNvPr id="13" name="Image 4" descr="preencoded.png"/>
          <p:cNvPicPr>
            <a:picLocks noChangeAspect="1"/>
          </p:cNvPicPr>
          <p:nvPr/>
        </p:nvPicPr>
        <p:blipFill>
          <a:blip r:embed="rId7"/>
          <a:stretch>
            <a:fillRect/>
          </a:stretch>
        </p:blipFill>
        <p:spPr>
          <a:xfrm>
            <a:off x="9343906" y="5321975"/>
            <a:ext cx="557808" cy="557808"/>
          </a:xfrm>
          <a:prstGeom prst="rect">
            <a:avLst/>
          </a:prstGeom>
        </p:spPr>
      </p:pic>
      <p:sp>
        <p:nvSpPr>
          <p:cNvPr id="14" name="Text 7"/>
          <p:cNvSpPr/>
          <p:nvPr/>
        </p:nvSpPr>
        <p:spPr>
          <a:xfrm>
            <a:off x="9343906" y="6102906"/>
            <a:ext cx="2686526" cy="309801"/>
          </a:xfrm>
          <a:prstGeom prst="rect">
            <a:avLst/>
          </a:prstGeom>
          <a:noFill/>
          <a:ln/>
        </p:spPr>
        <p:txBody>
          <a:bodyPr wrap="none" rtlCol="0" anchor="t"/>
          <a:lstStyle/>
          <a:p>
            <a:pPr marL="0" indent="0" algn="l">
              <a:lnSpc>
                <a:spcPts val="2440"/>
              </a:lnSpc>
              <a:buNone/>
            </a:pPr>
            <a:r>
              <a:rPr lang="en-US" sz="1952" b="1" dirty="0">
                <a:solidFill>
                  <a:srgbClr val="37A7E7"/>
                </a:solidFill>
                <a:latin typeface="Spline Sans" pitchFamily="34" charset="0"/>
                <a:ea typeface="Spline Sans" pitchFamily="34" charset="-122"/>
                <a:cs typeface="Spline Sans" pitchFamily="34" charset="-120"/>
              </a:rPr>
              <a:t>Bank Account Payment</a:t>
            </a:r>
            <a:endParaRPr lang="en-US" sz="1952" dirty="0"/>
          </a:p>
        </p:txBody>
      </p:sp>
      <p:sp>
        <p:nvSpPr>
          <p:cNvPr id="15" name="Text 8"/>
          <p:cNvSpPr/>
          <p:nvPr/>
        </p:nvSpPr>
        <p:spPr>
          <a:xfrm>
            <a:off x="9343906" y="6546533"/>
            <a:ext cx="3388281" cy="1070848"/>
          </a:xfrm>
          <a:prstGeom prst="rect">
            <a:avLst/>
          </a:prstGeom>
          <a:noFill/>
          <a:ln/>
        </p:spPr>
        <p:txBody>
          <a:bodyPr wrap="square" rtlCol="0" anchor="t"/>
          <a:lstStyle/>
          <a:p>
            <a:pPr marL="0" indent="0" algn="l">
              <a:lnSpc>
                <a:spcPts val="2811"/>
              </a:lnSpc>
              <a:buNone/>
            </a:pPr>
            <a:r>
              <a:rPr lang="en-US" sz="1757" dirty="0">
                <a:solidFill>
                  <a:srgbClr val="E0E4E6"/>
                </a:solidFill>
                <a:latin typeface="Barlow" pitchFamily="34" charset="0"/>
                <a:ea typeface="Barlow" pitchFamily="34" charset="-122"/>
                <a:cs typeface="Barlow" pitchFamily="34" charset="-120"/>
              </a:rPr>
              <a:t>Simulate payments using bank accounts, allowing users to pay for tolls through their bank accounts.</a:t>
            </a:r>
            <a:endParaRPr lang="en-US" sz="1757" dirty="0"/>
          </a:p>
        </p:txBody>
      </p:sp>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7747138-EBC7-0366-5A13-B88A33DF4C14}"/>
                  </a:ext>
                </a:extLst>
              </p14:cNvPr>
              <p14:cNvContentPartPr/>
              <p14:nvPr/>
            </p14:nvContentPartPr>
            <p14:xfrm>
              <a:off x="3619650" y="3933960"/>
              <a:ext cx="360" cy="360"/>
            </p14:xfrm>
          </p:contentPart>
        </mc:Choice>
        <mc:Fallback xmlns="">
          <p:pic>
            <p:nvPicPr>
              <p:cNvPr id="17" name="Ink 16">
                <a:extLst>
                  <a:ext uri="{FF2B5EF4-FFF2-40B4-BE49-F238E27FC236}">
                    <a16:creationId xmlns:a16="http://schemas.microsoft.com/office/drawing/2014/main" id="{97747138-EBC7-0366-5A13-B88A33DF4C14}"/>
                  </a:ext>
                </a:extLst>
              </p:cNvPr>
              <p:cNvPicPr/>
              <p:nvPr/>
            </p:nvPicPr>
            <p:blipFill>
              <a:blip r:embed="rId11"/>
              <a:stretch>
                <a:fillRect/>
              </a:stretch>
            </p:blipFill>
            <p:spPr>
              <a:xfrm>
                <a:off x="3610650" y="3924960"/>
                <a:ext cx="18000" cy="180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1092</Words>
  <Application>Microsoft Office PowerPoint</Application>
  <PresentationFormat>Custom</PresentationFormat>
  <Paragraphs>104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Barlow</vt:lpstr>
      <vt:lpstr>Overpass</vt:lpstr>
      <vt:lpstr>Spline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satyam kumar</cp:lastModifiedBy>
  <cp:revision>6</cp:revision>
  <dcterms:created xsi:type="dcterms:W3CDTF">2024-07-09T16:18:29Z</dcterms:created>
  <dcterms:modified xsi:type="dcterms:W3CDTF">2024-07-10T06:13:42Z</dcterms:modified>
</cp:coreProperties>
</file>